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2" r:id="rId7"/>
    <p:sldId id="264"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1" d="100"/>
          <a:sy n="81" d="100"/>
        </p:scale>
        <p:origin x="754"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iagrams/_rels/data1.xml.rels><?xml version="1.0" encoding="UTF-8" standalone="yes"?>
<Relationships xmlns="http://schemas.openxmlformats.org/package/2006/relationships"><Relationship Id="rId1" Type="http://schemas.openxmlformats.org/officeDocument/2006/relationships/image" Target="../media/image1.jpg"/></Relationships>
</file>

<file path=ppt/diagrams/_rels/drawing1.xml.rels><?xml version="1.0" encoding="UTF-8" standalone="yes"?>
<Relationships xmlns="http://schemas.openxmlformats.org/package/2006/relationships"><Relationship Id="rId1" Type="http://schemas.openxmlformats.org/officeDocument/2006/relationships/image" Target="../media/image1.jpg"/></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09C15C6-A99C-423B-BD6F-66D99F8DD3E2}" type="doc">
      <dgm:prSet loTypeId="urn:microsoft.com/office/officeart/2008/layout/AscendingPictureAccentProcess" loCatId="picture" qsTypeId="urn:microsoft.com/office/officeart/2005/8/quickstyle/simple1" qsCatId="simple" csTypeId="urn:microsoft.com/office/officeart/2005/8/colors/colorful1" csCatId="colorful" phldr="1"/>
      <dgm:spPr/>
    </dgm:pt>
    <dgm:pt modelId="{F55656DB-7CEE-44FE-98CF-AD84F1D80DC7}">
      <dgm:prSet/>
      <dgm:spPr/>
      <dgm:t>
        <a:bodyPr/>
        <a:lstStyle/>
        <a:p>
          <a:pPr>
            <a:buNone/>
          </a:pPr>
          <a:r>
            <a:rPr lang="en-US" sz="8000" b="1" dirty="0">
              <a:ln w="12700">
                <a:prstDash val="solid"/>
              </a:ln>
              <a:effectLst>
                <a:outerShdw dist="38100" dir="2640000" algn="bl" rotWithShape="0">
                  <a:schemeClr val="tx2">
                    <a:lumMod val="75000"/>
                  </a:schemeClr>
                </a:outerShdw>
              </a:effectLst>
              <a:latin typeface="Perpetua" panose="02020502060401020303" pitchFamily="18" charset="0"/>
            </a:rPr>
            <a:t>HIMALAYAN MUSK DEER</a:t>
          </a:r>
          <a:endParaRPr lang="en-IN" sz="8000" b="1" dirty="0">
            <a:ln w="12700">
              <a:prstDash val="solid"/>
            </a:ln>
            <a:effectLst>
              <a:outerShdw dist="38100" dir="2640000" algn="bl" rotWithShape="0">
                <a:schemeClr val="tx2">
                  <a:lumMod val="75000"/>
                </a:schemeClr>
              </a:outerShdw>
            </a:effectLst>
            <a:latin typeface="Perpetua" panose="02020502060401020303" pitchFamily="18" charset="0"/>
          </a:endParaRPr>
        </a:p>
      </dgm:t>
    </dgm:pt>
    <dgm:pt modelId="{02B31E6E-7606-439D-A2F1-4AF738D439F7}" type="parTrans" cxnId="{3B2E8164-F859-44E3-BD35-7B707A0C9BAD}">
      <dgm:prSet/>
      <dgm:spPr/>
      <dgm:t>
        <a:bodyPr/>
        <a:lstStyle/>
        <a:p>
          <a:endParaRPr lang="en-IN"/>
        </a:p>
      </dgm:t>
    </dgm:pt>
    <dgm:pt modelId="{4AEBE043-46B7-4B3E-8886-19327C269D6E}" type="sibTrans" cxnId="{3B2E8164-F859-44E3-BD35-7B707A0C9BAD}">
      <dgm:prSet/>
      <dgm:spPr>
        <a:blipFill>
          <a:blip xmlns:r="http://schemas.openxmlformats.org/officeDocument/2006/relationships" r:embed="rId1"/>
          <a:srcRect/>
          <a:stretch>
            <a:fillRect t="-28000" b="-28000"/>
          </a:stretch>
        </a:blipFill>
      </dgm:spPr>
      <dgm:t>
        <a:bodyPr/>
        <a:lstStyle/>
        <a:p>
          <a:endParaRPr lang="en-IN"/>
        </a:p>
      </dgm:t>
    </dgm:pt>
    <dgm:pt modelId="{E10FE7A9-CE9D-404F-8EA6-C6D3951D278B}" type="pres">
      <dgm:prSet presAssocID="{E09C15C6-A99C-423B-BD6F-66D99F8DD3E2}" presName="Name0" presStyleCnt="0">
        <dgm:presLayoutVars>
          <dgm:chMax val="7"/>
          <dgm:chPref val="7"/>
          <dgm:dir/>
        </dgm:presLayoutVars>
      </dgm:prSet>
      <dgm:spPr/>
    </dgm:pt>
    <dgm:pt modelId="{66655864-D200-4AAC-BB3D-344DE4756CFA}" type="pres">
      <dgm:prSet presAssocID="{F55656DB-7CEE-44FE-98CF-AD84F1D80DC7}" presName="parTx1" presStyleLbl="node1" presStyleIdx="0" presStyleCnt="1"/>
      <dgm:spPr/>
    </dgm:pt>
    <dgm:pt modelId="{9376EED3-6AE1-4CD3-9D98-8FDB3F12DBD9}" type="pres">
      <dgm:prSet presAssocID="{4AEBE043-46B7-4B3E-8886-19327C269D6E}" presName="picture1" presStyleCnt="0"/>
      <dgm:spPr/>
    </dgm:pt>
    <dgm:pt modelId="{C7365F60-8624-46B6-AC48-5A8EF5355F44}" type="pres">
      <dgm:prSet presAssocID="{4AEBE043-46B7-4B3E-8886-19327C269D6E}" presName="imageRepeatNode" presStyleLbl="fgImgPlace1" presStyleIdx="0" presStyleCnt="1"/>
      <dgm:spPr/>
    </dgm:pt>
  </dgm:ptLst>
  <dgm:cxnLst>
    <dgm:cxn modelId="{B52CC125-EBB8-4654-955C-C56ACCC64C9E}" type="presOf" srcId="{E09C15C6-A99C-423B-BD6F-66D99F8DD3E2}" destId="{E10FE7A9-CE9D-404F-8EA6-C6D3951D278B}" srcOrd="0" destOrd="0" presId="urn:microsoft.com/office/officeart/2008/layout/AscendingPictureAccentProcess"/>
    <dgm:cxn modelId="{3B2E8164-F859-44E3-BD35-7B707A0C9BAD}" srcId="{E09C15C6-A99C-423B-BD6F-66D99F8DD3E2}" destId="{F55656DB-7CEE-44FE-98CF-AD84F1D80DC7}" srcOrd="0" destOrd="0" parTransId="{02B31E6E-7606-439D-A2F1-4AF738D439F7}" sibTransId="{4AEBE043-46B7-4B3E-8886-19327C269D6E}"/>
    <dgm:cxn modelId="{477B14AE-B0B5-4E64-B937-A94CEAEF0734}" type="presOf" srcId="{4AEBE043-46B7-4B3E-8886-19327C269D6E}" destId="{C7365F60-8624-46B6-AC48-5A8EF5355F44}" srcOrd="0" destOrd="0" presId="urn:microsoft.com/office/officeart/2008/layout/AscendingPictureAccentProcess"/>
    <dgm:cxn modelId="{782013F6-DD46-41B1-BFC6-7FB95B595DC2}" type="presOf" srcId="{F55656DB-7CEE-44FE-98CF-AD84F1D80DC7}" destId="{66655864-D200-4AAC-BB3D-344DE4756CFA}" srcOrd="0" destOrd="0" presId="urn:microsoft.com/office/officeart/2008/layout/AscendingPictureAccentProcess"/>
    <dgm:cxn modelId="{2746B643-1303-491C-9066-F4F8103ACDC3}" type="presParOf" srcId="{E10FE7A9-CE9D-404F-8EA6-C6D3951D278B}" destId="{66655864-D200-4AAC-BB3D-344DE4756CFA}" srcOrd="0" destOrd="0" presId="urn:microsoft.com/office/officeart/2008/layout/AscendingPictureAccentProcess"/>
    <dgm:cxn modelId="{7011922A-A445-4536-B4CC-B79C1279D834}" type="presParOf" srcId="{E10FE7A9-CE9D-404F-8EA6-C6D3951D278B}" destId="{9376EED3-6AE1-4CD3-9D98-8FDB3F12DBD9}" srcOrd="1" destOrd="0" presId="urn:microsoft.com/office/officeart/2008/layout/AscendingPictureAccentProcess"/>
    <dgm:cxn modelId="{AC1CDCA0-A532-4BCC-BBB2-37BC83A09022}" type="presParOf" srcId="{9376EED3-6AE1-4CD3-9D98-8FDB3F12DBD9}" destId="{C7365F60-8624-46B6-AC48-5A8EF5355F44}" srcOrd="0" destOrd="0" presId="urn:microsoft.com/office/officeart/2008/layout/AscendingPictureAccent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750E520-A064-45EB-84F3-BF007923A5DA}"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36D90322-4444-40AB-A0A1-A35AFCF2CAF4}">
      <dgm:prSet/>
      <dgm:spPr/>
      <dgm:t>
        <a:bodyPr/>
        <a:lstStyle/>
        <a:p>
          <a:r>
            <a:rPr lang="en-US" dirty="0"/>
            <a:t>Musk Deer’s survival is threatened most seriously by poaching.</a:t>
          </a:r>
        </a:p>
      </dgm:t>
    </dgm:pt>
    <dgm:pt modelId="{A995BBC0-C700-4345-AE99-AC9A83205161}" type="parTrans" cxnId="{99E9115C-6679-4E1A-A0BF-4BCBA6738557}">
      <dgm:prSet/>
      <dgm:spPr/>
      <dgm:t>
        <a:bodyPr/>
        <a:lstStyle/>
        <a:p>
          <a:endParaRPr lang="en-US"/>
        </a:p>
      </dgm:t>
    </dgm:pt>
    <dgm:pt modelId="{608B546D-FBD1-4F03-8832-BF813C171499}" type="sibTrans" cxnId="{99E9115C-6679-4E1A-A0BF-4BCBA6738557}">
      <dgm:prSet/>
      <dgm:spPr/>
      <dgm:t>
        <a:bodyPr/>
        <a:lstStyle/>
        <a:p>
          <a:endParaRPr lang="en-US"/>
        </a:p>
      </dgm:t>
    </dgm:pt>
    <dgm:pt modelId="{868131D1-17F8-44AE-AA4A-6EBF2BE2B40F}">
      <dgm:prSet/>
      <dgm:spPr/>
      <dgm:t>
        <a:bodyPr/>
        <a:lstStyle/>
        <a:p>
          <a:r>
            <a:rPr lang="en-US"/>
            <a:t>Beside hunting for meat which is considered as a delicacy locally, hunting of Musk Deer is primarily due to the commercial demand of musk which is used in manufacture of perfume, medicine and cosmetics.</a:t>
          </a:r>
        </a:p>
      </dgm:t>
    </dgm:pt>
    <dgm:pt modelId="{50329E2C-B563-4DEB-9542-BD49E3092797}" type="parTrans" cxnId="{1812D90E-B104-4FA4-A833-0287C4C0AA2A}">
      <dgm:prSet/>
      <dgm:spPr/>
      <dgm:t>
        <a:bodyPr/>
        <a:lstStyle/>
        <a:p>
          <a:endParaRPr lang="en-US"/>
        </a:p>
      </dgm:t>
    </dgm:pt>
    <dgm:pt modelId="{7E1F60B4-BD06-47F9-B935-D5E2E9F090AF}" type="sibTrans" cxnId="{1812D90E-B104-4FA4-A833-0287C4C0AA2A}">
      <dgm:prSet/>
      <dgm:spPr/>
      <dgm:t>
        <a:bodyPr/>
        <a:lstStyle/>
        <a:p>
          <a:endParaRPr lang="en-US"/>
        </a:p>
      </dgm:t>
    </dgm:pt>
    <dgm:pt modelId="{331D3AEE-8F52-494C-99C5-0CB6A11CF12A}">
      <dgm:prSet/>
      <dgm:spPr/>
      <dgm:t>
        <a:bodyPr/>
        <a:lstStyle/>
        <a:p>
          <a:r>
            <a:rPr lang="en-US" b="1"/>
            <a:t>Red list Category and criteria</a:t>
          </a:r>
          <a:r>
            <a:rPr lang="en-US"/>
            <a:t>: </a:t>
          </a:r>
          <a:r>
            <a:rPr lang="en-US" i="1"/>
            <a:t>Endangered</a:t>
          </a:r>
          <a:endParaRPr lang="en-US"/>
        </a:p>
      </dgm:t>
    </dgm:pt>
    <dgm:pt modelId="{17413019-FEC1-40CB-86C9-02839D2A8345}" type="parTrans" cxnId="{75BB984D-C93E-4558-8E03-8FF7B49ADA37}">
      <dgm:prSet/>
      <dgm:spPr/>
      <dgm:t>
        <a:bodyPr/>
        <a:lstStyle/>
        <a:p>
          <a:endParaRPr lang="en-US"/>
        </a:p>
      </dgm:t>
    </dgm:pt>
    <dgm:pt modelId="{EACBDB10-82CB-4B1B-AE59-BB9C228EB9B2}" type="sibTrans" cxnId="{75BB984D-C93E-4558-8E03-8FF7B49ADA37}">
      <dgm:prSet/>
      <dgm:spPr/>
      <dgm:t>
        <a:bodyPr/>
        <a:lstStyle/>
        <a:p>
          <a:endParaRPr lang="en-US"/>
        </a:p>
      </dgm:t>
    </dgm:pt>
    <dgm:pt modelId="{B0D72B9F-0082-4735-A4D4-0A1CC2DE9D5E}" type="pres">
      <dgm:prSet presAssocID="{3750E520-A064-45EB-84F3-BF007923A5DA}" presName="linear" presStyleCnt="0">
        <dgm:presLayoutVars>
          <dgm:animLvl val="lvl"/>
          <dgm:resizeHandles val="exact"/>
        </dgm:presLayoutVars>
      </dgm:prSet>
      <dgm:spPr/>
    </dgm:pt>
    <dgm:pt modelId="{091E84A1-088E-4796-AAE8-6513ACA4122D}" type="pres">
      <dgm:prSet presAssocID="{36D90322-4444-40AB-A0A1-A35AFCF2CAF4}" presName="parentText" presStyleLbl="node1" presStyleIdx="0" presStyleCnt="3" custLinFactNeighborX="279" custLinFactNeighborY="-40882">
        <dgm:presLayoutVars>
          <dgm:chMax val="0"/>
          <dgm:bulletEnabled val="1"/>
        </dgm:presLayoutVars>
      </dgm:prSet>
      <dgm:spPr/>
    </dgm:pt>
    <dgm:pt modelId="{B4843684-AAE3-419E-9B0D-3DB99768E513}" type="pres">
      <dgm:prSet presAssocID="{608B546D-FBD1-4F03-8832-BF813C171499}" presName="spacer" presStyleCnt="0"/>
      <dgm:spPr/>
    </dgm:pt>
    <dgm:pt modelId="{E7C0FED5-5F86-4A74-9BE2-B1026D3C0F3E}" type="pres">
      <dgm:prSet presAssocID="{868131D1-17F8-44AE-AA4A-6EBF2BE2B40F}" presName="parentText" presStyleLbl="node1" presStyleIdx="1" presStyleCnt="3">
        <dgm:presLayoutVars>
          <dgm:chMax val="0"/>
          <dgm:bulletEnabled val="1"/>
        </dgm:presLayoutVars>
      </dgm:prSet>
      <dgm:spPr/>
    </dgm:pt>
    <dgm:pt modelId="{5FA34E7A-62F3-478A-96A4-11941296BEF4}" type="pres">
      <dgm:prSet presAssocID="{7E1F60B4-BD06-47F9-B935-D5E2E9F090AF}" presName="spacer" presStyleCnt="0"/>
      <dgm:spPr/>
    </dgm:pt>
    <dgm:pt modelId="{99C5482D-1D52-4953-84A6-8BFC22DDDF80}" type="pres">
      <dgm:prSet presAssocID="{331D3AEE-8F52-494C-99C5-0CB6A11CF12A}" presName="parentText" presStyleLbl="node1" presStyleIdx="2" presStyleCnt="3">
        <dgm:presLayoutVars>
          <dgm:chMax val="0"/>
          <dgm:bulletEnabled val="1"/>
        </dgm:presLayoutVars>
      </dgm:prSet>
      <dgm:spPr/>
    </dgm:pt>
  </dgm:ptLst>
  <dgm:cxnLst>
    <dgm:cxn modelId="{1812D90E-B104-4FA4-A833-0287C4C0AA2A}" srcId="{3750E520-A064-45EB-84F3-BF007923A5DA}" destId="{868131D1-17F8-44AE-AA4A-6EBF2BE2B40F}" srcOrd="1" destOrd="0" parTransId="{50329E2C-B563-4DEB-9542-BD49E3092797}" sibTransId="{7E1F60B4-BD06-47F9-B935-D5E2E9F090AF}"/>
    <dgm:cxn modelId="{99E9115C-6679-4E1A-A0BF-4BCBA6738557}" srcId="{3750E520-A064-45EB-84F3-BF007923A5DA}" destId="{36D90322-4444-40AB-A0A1-A35AFCF2CAF4}" srcOrd="0" destOrd="0" parTransId="{A995BBC0-C700-4345-AE99-AC9A83205161}" sibTransId="{608B546D-FBD1-4F03-8832-BF813C171499}"/>
    <dgm:cxn modelId="{8409186C-D281-42E6-94B0-98F2DB22B264}" type="presOf" srcId="{868131D1-17F8-44AE-AA4A-6EBF2BE2B40F}" destId="{E7C0FED5-5F86-4A74-9BE2-B1026D3C0F3E}" srcOrd="0" destOrd="0" presId="urn:microsoft.com/office/officeart/2005/8/layout/vList2"/>
    <dgm:cxn modelId="{75BB984D-C93E-4558-8E03-8FF7B49ADA37}" srcId="{3750E520-A064-45EB-84F3-BF007923A5DA}" destId="{331D3AEE-8F52-494C-99C5-0CB6A11CF12A}" srcOrd="2" destOrd="0" parTransId="{17413019-FEC1-40CB-86C9-02839D2A8345}" sibTransId="{EACBDB10-82CB-4B1B-AE59-BB9C228EB9B2}"/>
    <dgm:cxn modelId="{7F00827B-BAFE-4C26-A29E-607D00B210A4}" type="presOf" srcId="{3750E520-A064-45EB-84F3-BF007923A5DA}" destId="{B0D72B9F-0082-4735-A4D4-0A1CC2DE9D5E}" srcOrd="0" destOrd="0" presId="urn:microsoft.com/office/officeart/2005/8/layout/vList2"/>
    <dgm:cxn modelId="{59B22BCC-AD7C-477D-BC94-84A27670FB23}" type="presOf" srcId="{331D3AEE-8F52-494C-99C5-0CB6A11CF12A}" destId="{99C5482D-1D52-4953-84A6-8BFC22DDDF80}" srcOrd="0" destOrd="0" presId="urn:microsoft.com/office/officeart/2005/8/layout/vList2"/>
    <dgm:cxn modelId="{E71081F4-6181-45BB-96FC-DD3D94EB738A}" type="presOf" srcId="{36D90322-4444-40AB-A0A1-A35AFCF2CAF4}" destId="{091E84A1-088E-4796-AAE8-6513ACA4122D}" srcOrd="0" destOrd="0" presId="urn:microsoft.com/office/officeart/2005/8/layout/vList2"/>
    <dgm:cxn modelId="{D5234F44-FA0B-4B1B-A302-E567F0B4E3D5}" type="presParOf" srcId="{B0D72B9F-0082-4735-A4D4-0A1CC2DE9D5E}" destId="{091E84A1-088E-4796-AAE8-6513ACA4122D}" srcOrd="0" destOrd="0" presId="urn:microsoft.com/office/officeart/2005/8/layout/vList2"/>
    <dgm:cxn modelId="{6E9DAEBB-A950-4EB1-98EA-FD7866745B8D}" type="presParOf" srcId="{B0D72B9F-0082-4735-A4D4-0A1CC2DE9D5E}" destId="{B4843684-AAE3-419E-9B0D-3DB99768E513}" srcOrd="1" destOrd="0" presId="urn:microsoft.com/office/officeart/2005/8/layout/vList2"/>
    <dgm:cxn modelId="{8E4993A0-FC4B-4F13-AB06-4892CA047048}" type="presParOf" srcId="{B0D72B9F-0082-4735-A4D4-0A1CC2DE9D5E}" destId="{E7C0FED5-5F86-4A74-9BE2-B1026D3C0F3E}" srcOrd="2" destOrd="0" presId="urn:microsoft.com/office/officeart/2005/8/layout/vList2"/>
    <dgm:cxn modelId="{C50F60EE-6541-4A51-BA61-5CAE52BF8F32}" type="presParOf" srcId="{B0D72B9F-0082-4735-A4D4-0A1CC2DE9D5E}" destId="{5FA34E7A-62F3-478A-96A4-11941296BEF4}" srcOrd="3" destOrd="0" presId="urn:microsoft.com/office/officeart/2005/8/layout/vList2"/>
    <dgm:cxn modelId="{FFB0CDCE-3C97-4CEE-A94F-D40BC8278475}" type="presParOf" srcId="{B0D72B9F-0082-4735-A4D4-0A1CC2DE9D5E}" destId="{99C5482D-1D52-4953-84A6-8BFC22DDDF80}" srcOrd="4"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6655864-D200-4AAC-BB3D-344DE4756CFA}">
      <dsp:nvSpPr>
        <dsp:cNvPr id="0" name=""/>
        <dsp:cNvSpPr/>
      </dsp:nvSpPr>
      <dsp:spPr>
        <a:xfrm>
          <a:off x="1737332" y="2004367"/>
          <a:ext cx="5199160" cy="1394349"/>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0489" tIns="137160" rIns="137160" bIns="137160" numCol="1" spcCol="1270" anchor="ctr" anchorCtr="0">
          <a:noAutofit/>
        </a:bodyPr>
        <a:lstStyle/>
        <a:p>
          <a:pPr marL="0" lvl="0" indent="0" algn="l" defTabSz="1600200">
            <a:lnSpc>
              <a:spcPct val="90000"/>
            </a:lnSpc>
            <a:spcBef>
              <a:spcPct val="0"/>
            </a:spcBef>
            <a:spcAft>
              <a:spcPct val="35000"/>
            </a:spcAft>
            <a:buNone/>
          </a:pPr>
          <a:r>
            <a:rPr lang="en-US" sz="3600" b="1" kern="1200" dirty="0">
              <a:ln w="12700">
                <a:prstDash val="solid"/>
              </a:ln>
              <a:effectLst>
                <a:outerShdw dist="38100" dir="2640000" algn="bl" rotWithShape="0">
                  <a:schemeClr val="tx2">
                    <a:lumMod val="75000"/>
                  </a:schemeClr>
                </a:outerShdw>
              </a:effectLst>
              <a:latin typeface="Perpetua" panose="02020502060401020303" pitchFamily="18" charset="0"/>
            </a:rPr>
            <a:t>HIMALAYAN MUSK DEER</a:t>
          </a:r>
          <a:endParaRPr lang="en-IN" sz="3600" b="1" kern="1200" dirty="0">
            <a:ln w="12700">
              <a:prstDash val="solid"/>
            </a:ln>
            <a:effectLst>
              <a:outerShdw dist="38100" dir="2640000" algn="bl" rotWithShape="0">
                <a:schemeClr val="tx2">
                  <a:lumMod val="75000"/>
                </a:schemeClr>
              </a:outerShdw>
            </a:effectLst>
            <a:latin typeface="Perpetua" panose="02020502060401020303" pitchFamily="18" charset="0"/>
          </a:endParaRPr>
        </a:p>
      </dsp:txBody>
      <dsp:txXfrm>
        <a:off x="1805399" y="2072434"/>
        <a:ext cx="5063026" cy="1258215"/>
      </dsp:txXfrm>
    </dsp:sp>
    <dsp:sp modelId="{C7365F60-8624-46B6-AC48-5A8EF5355F44}">
      <dsp:nvSpPr>
        <dsp:cNvPr id="0" name=""/>
        <dsp:cNvSpPr/>
      </dsp:nvSpPr>
      <dsp:spPr>
        <a:xfrm>
          <a:off x="295612" y="637680"/>
          <a:ext cx="2410460" cy="2410822"/>
        </a:xfrm>
        <a:prstGeom prst="ellipse">
          <a:avLst/>
        </a:prstGeom>
        <a:blipFill>
          <a:blip xmlns:r="http://schemas.openxmlformats.org/officeDocument/2006/relationships" r:embed="rId1"/>
          <a:srcRect/>
          <a:stretch>
            <a:fillRect t="-28000" b="-28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91E84A1-088E-4796-AAE8-6513ACA4122D}">
      <dsp:nvSpPr>
        <dsp:cNvPr id="0" name=""/>
        <dsp:cNvSpPr/>
      </dsp:nvSpPr>
      <dsp:spPr>
        <a:xfrm>
          <a:off x="0" y="299810"/>
          <a:ext cx="5092194" cy="1204588"/>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dirty="0"/>
            <a:t>Musk Deer’s survival is threatened most seriously by poaching.</a:t>
          </a:r>
        </a:p>
      </dsp:txBody>
      <dsp:txXfrm>
        <a:off x="58803" y="358613"/>
        <a:ext cx="4974588" cy="1086982"/>
      </dsp:txXfrm>
    </dsp:sp>
    <dsp:sp modelId="{E7C0FED5-5F86-4A74-9BE2-B1026D3C0F3E}">
      <dsp:nvSpPr>
        <dsp:cNvPr id="0" name=""/>
        <dsp:cNvSpPr/>
      </dsp:nvSpPr>
      <dsp:spPr>
        <a:xfrm>
          <a:off x="0" y="1573374"/>
          <a:ext cx="5092194" cy="1204588"/>
        </a:xfrm>
        <a:prstGeom prst="roundRect">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a:t>Beside hunting for meat which is considered as a delicacy locally, hunting of Musk Deer is primarily due to the commercial demand of musk which is used in manufacture of perfume, medicine and cosmetics.</a:t>
          </a:r>
        </a:p>
      </dsp:txBody>
      <dsp:txXfrm>
        <a:off x="58803" y="1632177"/>
        <a:ext cx="4974588" cy="1086982"/>
      </dsp:txXfrm>
    </dsp:sp>
    <dsp:sp modelId="{99C5482D-1D52-4953-84A6-8BFC22DDDF80}">
      <dsp:nvSpPr>
        <dsp:cNvPr id="0" name=""/>
        <dsp:cNvSpPr/>
      </dsp:nvSpPr>
      <dsp:spPr>
        <a:xfrm>
          <a:off x="0" y="2826923"/>
          <a:ext cx="5092194" cy="1204588"/>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b="1" kern="1200"/>
            <a:t>Red list Category and criteria</a:t>
          </a:r>
          <a:r>
            <a:rPr lang="en-US" sz="1700" kern="1200"/>
            <a:t>: </a:t>
          </a:r>
          <a:r>
            <a:rPr lang="en-US" sz="1700" i="1" kern="1200"/>
            <a:t>Endangered</a:t>
          </a:r>
          <a:endParaRPr lang="en-US" sz="1700" kern="1200"/>
        </a:p>
      </dsp:txBody>
      <dsp:txXfrm>
        <a:off x="58803" y="2885726"/>
        <a:ext cx="4974588" cy="1086982"/>
      </dsp:txXfrm>
    </dsp:sp>
  </dsp:spTree>
</dsp:drawing>
</file>

<file path=ppt/diagrams/layout1.xml><?xml version="1.0" encoding="utf-8"?>
<dgm:layoutDef xmlns:dgm="http://schemas.openxmlformats.org/drawingml/2006/diagram" xmlns:a="http://schemas.openxmlformats.org/drawingml/2006/main" uniqueId="urn:microsoft.com/office/officeart/2008/layout/AscendingPictureAccentProcess">
  <dgm:title val=""/>
  <dgm:desc val=""/>
  <dgm:catLst>
    <dgm:cat type="process" pri="22500"/>
    <dgm:cat type="picture" pri="16000"/>
    <dgm:cat type="pictureconvert" pri="16000"/>
  </dgm:catLst>
  <dgm:samp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shape xmlns:r="http://schemas.openxmlformats.org/officeDocument/2006/relationships" r:blip="">
      <dgm:adjLst/>
    </dgm:shape>
    <dgm:choose name="Name1">
      <dgm:if name="Name2" axis="ch" ptType="node" func="cnt" op="equ" val="1">
        <dgm:choose name="Name3">
          <dgm:if name="Name4" func="var" arg="dir" op="equ" val="norm">
            <dgm:choose name="Name5">
              <dgm:if name="Name6" axis="des" func="maxDepth" op="gt" val="1">
                <dgm:alg type="composite">
                  <dgm:param type="ar" val="2.7"/>
                </dgm:alg>
                <dgm:constrLst>
                  <dgm:constr type="primFontSz" for="ch" forName="parTx1" op="equ" val="65"/>
                  <dgm:constr type="primFontSz" for="ch" forName="desTx1" op="equ" val="65"/>
                  <dgm:constr type="userD" refType="w" fact="0.0247"/>
                  <dgm:constr type="l" for="ch" forName="parTx1" refType="w" fact="0.2711"/>
                  <dgm:constr type="t" for="ch" forName="parTx1" refType="h" fact="0.9603"/>
                  <dgm:constr type="w" for="ch" forName="parTx1" refType="w" fact="0.5325"/>
                  <dgm:constr type="h" for="ch" forName="parTx1" refType="h" fact="0.3856"/>
                  <dgm:constr type="ctrX" for="ch" forName="picture1" refType="w" fact="0.2469"/>
                  <dgm:constr type="ctrY" for="ch" forName="picture1" refType="h" fact="0.9"/>
                  <dgm:constr type="w" for="ch" forName="picture1" refType="w" fact="0.2469"/>
                  <dgm:constr type="h" for="ch" forName="picture1" refType="h" fact="0.6667"/>
                  <dgm:constr type="l" for="ch" forName="desTx1" refType="r" refFor="ch" refForName="parTx1"/>
                  <dgm:constr type="r" for="ch" forName="desTx1" refType="w"/>
                  <dgm:constr type="t" for="ch" forName="desTx1" refType="t" refFor="ch" refForName="parTx1"/>
                  <dgm:constr type="h" for="ch" forName="desTx1" refType="h" refFor="ch" refForName="parTx1"/>
                </dgm:constrLst>
              </dgm:if>
              <dgm:else name="Name7">
                <dgm:alg type="composite">
                  <dgm:param type="ar" val="2"/>
                </dgm:alg>
                <dgm:constrLst>
                  <dgm:constr type="primFontSz" for="ch" forName="parTx1" op="equ" val="65"/>
                  <dgm:constr type="userD" refType="w" fact="0.0333"/>
                  <dgm:constr type="l" for="ch" forName="parTx1" refType="w" fact="0.366"/>
                  <dgm:constr type="t" for="ch" forName="parTx1" refType="h" fact="0.7113"/>
                  <dgm:constr type="w" for="ch" forName="parTx1" refType="w" fact="0.7189"/>
                  <dgm:constr type="h" for="ch" forName="parTx1" refType="h" fact="0.3856"/>
                  <dgm:constr type="ctrX" for="ch" forName="picture1" refType="w" fact="0.3333"/>
                  <dgm:constr type="ctrY" for="ch" forName="picture1" refType="h" fact="0.6667"/>
                  <dgm:constr type="w" for="ch" forName="picture1" refType="w" fact="0.3333"/>
                  <dgm:constr type="h" for="ch" forName="picture1" refType="h" fact="0.6667"/>
                </dgm:constrLst>
              </dgm:else>
            </dgm:choose>
          </dgm:if>
          <dgm:else name="Name8">
            <dgm:choose name="Name9">
              <dgm:if name="Name10" axis="des" func="maxDepth" op="gt" val="1">
                <dgm:alg type="composite">
                  <dgm:param type="ar" val="2.7"/>
                </dgm:alg>
                <dgm:constrLst>
                  <dgm:constr type="primFontSz" for="ch" forName="parTx1" op="equ" val="65"/>
                  <dgm:constr type="primFontSz" for="ch" forName="desTx1" op="equ" val="65"/>
                  <dgm:constr type="userD" refType="w" fact="0.0247"/>
                  <dgm:constr type="r" for="ch" forName="parTx1" refType="w" fact="0.7289"/>
                  <dgm:constr type="t" for="ch" forName="parTx1" refType="h" fact="0.9603"/>
                  <dgm:constr type="w" for="ch" forName="parTx1" refType="w" fact="0.5325"/>
                  <dgm:constr type="h" for="ch" forName="parTx1" refType="h" fact="0.3856"/>
                  <dgm:constr type="ctrX" for="ch" forName="picture1" refType="w" fact="0.7531"/>
                  <dgm:constr type="ctrY" for="ch" forName="picture1" refType="h" fact="0.9"/>
                  <dgm:constr type="w" for="ch" forName="picture1" refType="w" fact="0.2469"/>
                  <dgm:constr type="h" for="ch" forName="picture1" refType="h" fact="0.6667"/>
                  <dgm:constr type="r" for="ch" forName="desTx1" refType="l" refFor="ch" refForName="parTx1"/>
                  <dgm:constr type="l" for="ch" forName="desTx1"/>
                  <dgm:constr type="t" for="ch" forName="desTx1" refType="t" refFor="ch" refForName="parTx1"/>
                  <dgm:constr type="h" for="ch" forName="desTx1" refType="h" refFor="ch" refForName="parTx1"/>
                </dgm:constrLst>
              </dgm:if>
              <dgm:else name="Name11">
                <dgm:alg type="composite">
                  <dgm:param type="ar" val="2"/>
                </dgm:alg>
                <dgm:constrLst>
                  <dgm:constr type="primFontSz" for="ch" forName="parTx1" op="equ" val="65"/>
                  <dgm:constr type="userD" refType="w" fact="0.0333"/>
                  <dgm:constr type="r" for="ch" forName="parTx1" refType="w" fact="0.634"/>
                  <dgm:constr type="t" for="ch" forName="parTx1" refType="h" fact="0.7113"/>
                  <dgm:constr type="w" for="ch" forName="parTx1" refType="w" fact="0.7189"/>
                  <dgm:constr type="h" for="ch" forName="parTx1" refType="h" fact="0.3856"/>
                  <dgm:constr type="ctrX" for="ch" forName="picture1" refType="w" fact="0.6667"/>
                  <dgm:constr type="ctrY" for="ch" forName="picture1" refType="h" fact="0.6667"/>
                  <dgm:constr type="w" for="ch" forName="picture1" refType="w" fact="0.3333"/>
                  <dgm:constr type="h" for="ch" forName="picture1" refType="h" fact="0.6667"/>
                </dgm:constrLst>
              </dgm:else>
            </dgm:choose>
          </dgm:else>
        </dgm:choose>
      </dgm:if>
      <dgm:if name="Name12" axis="ch" ptType="node" func="cnt" op="equ" val="2">
        <dgm:choose name="Name13">
          <dgm:if name="Name14" func="var" arg="dir" op="equ" val="norm">
            <dgm:choose name="Name15">
              <dgm:if name="Name16" axis="des" func="maxDepth" op="gt" val="1">
                <dgm:alg type="composite">
                  <dgm:param type="ar" val="2"/>
                </dgm:alg>
                <dgm:constrLst>
                  <dgm:constr type="primFontSz" for="ch" forName="parTx1" op="equ" val="65"/>
                  <dgm:constr type="primFontSz" for="ch" forName="parTx2" refType="primFontSz" refFor="ch" refForName="parTx1" op="equ"/>
                  <dgm:constr type="primFontSz" for="ch" forName="desTx1" op="equ" val="65"/>
                  <dgm:constr type="primFontSz" for="ch" forName="desTx2" refType="primFontSz" refFor="ch" refForName="desTx1" op="equ"/>
                  <dgm:constr type="userD" refType="w" fact="0.0188"/>
                  <dgm:constr type="ctrX" for="ch" forName="dot1" refType="w" fact="0.3221"/>
                  <dgm:constr type="ctrY" for="ch" forName="dot1" refType="h" fact="0.5911"/>
                  <dgm:constr type="w" for="ch" forName="dot1" refType="userD"/>
                  <dgm:constr type="h" for="ch" forName="dot1" refType="userD"/>
                  <dgm:constr type="ctrX" for="ch" forName="dot2" refType="w" fact="0.3056"/>
                  <dgm:constr type="ctrY" for="ch" forName="dot2" refType="h" fact="0.644"/>
                  <dgm:constr type="w" for="ch" forName="dot2" refType="userD"/>
                  <dgm:constr type="h" for="ch" forName="dot2" refType="userD"/>
                  <dgm:constr type="ctrX" for="ch" forName="dot3" refType="w" fact="0.2859"/>
                  <dgm:constr type="ctrY" for="ch" forName="dot3" refType="h" fact="0.6898"/>
                  <dgm:constr type="w" for="ch" forName="dot3" refType="userD"/>
                  <dgm:constr type="h" for="ch" forName="dot3" refType="userD"/>
                  <dgm:constr type="ctrX" for="ch" forName="dotArrow1" refType="w" fact="0.3095"/>
                  <dgm:constr type="ctrY" for="ch" forName="dotArrow1" refType="h" fact="0.0587"/>
                  <dgm:constr type="w" for="ch" forName="dotArrow1" refType="userD"/>
                  <dgm:constr type="h" for="ch" forName="dotArrow1" refType="userD"/>
                  <dgm:constr type="ctrX" for="ch" forName="dotArrow2" refType="w" fact="0.3346"/>
                  <dgm:constr type="ctrY" for="ch" forName="dotArrow2" refType="h" fact="0.0287"/>
                  <dgm:constr type="w" for="ch" forName="dotArrow2" refType="userD"/>
                  <dgm:constr type="h" for="ch" forName="dotArrow2" refType="userD"/>
                  <dgm:constr type="ctrX" for="ch" forName="dotArrow3" refType="w" fact="0.3597"/>
                  <dgm:constr type="ctrY" for="ch" forName="dotArrow3" refType="h" fact="-0.0013"/>
                  <dgm:constr type="w" for="ch" forName="dotArrow3" refType="userD"/>
                  <dgm:constr type="h" for="ch" forName="dotArrow3" refType="userD"/>
                  <dgm:constr type="ctrX" for="ch" forName="dotArrow4" refType="w" fact="0.3848"/>
                  <dgm:constr type="ctrY" for="ch" forName="dotArrow4" refType="h" fact="0.0287"/>
                  <dgm:constr type="w" for="ch" forName="dotArrow4" refType="userD"/>
                  <dgm:constr type="h" for="ch" forName="dotArrow4" refType="userD"/>
                  <dgm:constr type="ctrX" for="ch" forName="dotArrow5" refType="w" fact="0.41"/>
                  <dgm:constr type="ctrY" for="ch" forName="dotArrow5" refType="h" fact="0.0587"/>
                  <dgm:constr type="w" for="ch" forName="dotArrow5" refType="userD"/>
                  <dgm:constr type="h" for="ch" forName="dotArrow5" refType="userD"/>
                  <dgm:constr type="ctrX" for="ch" forName="dotArrow6" refType="w" fact="0.3597"/>
                  <dgm:constr type="ctrY" for="ch" forName="dotArrow6" refType="h" fact="0.062"/>
                  <dgm:constr type="w" for="ch" forName="dotArrow6" refType="userD"/>
                  <dgm:constr type="h" for="ch" forName="dotArrow6" refType="userD"/>
                  <dgm:constr type="ctrX" for="ch" forName="dotArrow7" refType="w" fact="0.3597"/>
                  <dgm:constr type="ctrY" for="ch" forName="dotArrow7" refType="h" fact="0.1253"/>
                  <dgm:constr type="w" for="ch" forName="dotArrow7" refType="userD"/>
                  <dgm:constr type="h" for="ch" forName="dotArrow7" refType="userD"/>
                  <dgm:constr type="l" for="ch" forName="parTx1" refType="w" fact="0.197"/>
                  <dgm:constr type="t" for="ch" forName="parTx1" refType="h" fact="0.8169"/>
                  <dgm:constr type="w" for="ch" forName="parTx1" refType="w" fact="0.4064"/>
                  <dgm:constr type="h" for="ch" forName="parTx1" refType="h" fact="0.218"/>
                  <dgm:constr type="ctrX" for="ch" forName="picture1" refType="w" fact="0.1785"/>
                  <dgm:constr type="ctrY" for="ch" forName="picture1" refType="h" fact="0.7834"/>
                  <dgm:constr type="w" for="ch" forName="picture1" refType="w" fact="0.1884"/>
                  <dgm:constr type="h" for="ch" forName="picture1" refType="h" fact="0.3768"/>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3688"/>
                  <dgm:constr type="t" for="ch" forName="parTx2" refType="h" fact="0.3905"/>
                  <dgm:constr type="w" for="ch" forName="parTx2" refType="w" fact="0.4064"/>
                  <dgm:constr type="h" for="ch" forName="parTx2" refType="h" fact="0.218"/>
                  <dgm:constr type="ctrX" for="ch" forName="picture2" refType="w" fact="0.3503"/>
                  <dgm:constr type="ctrY" for="ch" forName="picture2" refType="h" fact="0.357"/>
                  <dgm:constr type="w" for="ch" forName="picture2" refType="w" fact="0.1884"/>
                  <dgm:constr type="h" for="ch" forName="picture2" refType="h" fact="0.3768"/>
                  <dgm:constr type="l" for="ch" forName="desTx2" refType="r" refFor="ch" refForName="parTx2"/>
                  <dgm:constr type="r" for="ch" forName="desTx2" refType="w"/>
                  <dgm:constr type="t" for="ch" forName="desTx2" refType="t" refFor="ch" refForName="parTx2"/>
                  <dgm:constr type="h" for="ch" forName="desTx2" refType="h" refFor="ch" refForName="parTx2"/>
                </dgm:constrLst>
              </dgm:if>
              <dgm:else name="Name17">
                <dgm:alg type="composite">
                  <dgm:param type="ar" val="1.5073"/>
                </dgm:alg>
                <dgm:constrLst>
                  <dgm:constr type="primFontSz" for="ch" forName="parTx1" op="equ" val="65"/>
                  <dgm:constr type="primFontSz" for="ch" forName="parTx2" refType="primFontSz" refFor="ch" refForName="parTx1" op="equ"/>
                  <dgm:constr type="userD" refType="w" fact="0.025"/>
                  <dgm:constr type="ctrX" for="ch" forName="dot1" refType="w" fact="0.4274"/>
                  <dgm:constr type="ctrY" for="ch" forName="dot1" refType="h" fact="0.5911"/>
                  <dgm:constr type="w" for="ch" forName="dot1" refType="userD"/>
                  <dgm:constr type="h" for="ch" forName="dot1" refType="userD"/>
                  <dgm:constr type="ctrX" for="ch" forName="dot2" refType="w" fact="0.4055"/>
                  <dgm:constr type="ctrY" for="ch" forName="dot2" refType="h" fact="0.644"/>
                  <dgm:constr type="w" for="ch" forName="dot2" refType="userD"/>
                  <dgm:constr type="h" for="ch" forName="dot2" refType="userD"/>
                  <dgm:constr type="ctrX" for="ch" forName="dot3" refType="w" fact="0.3794"/>
                  <dgm:constr type="ctrY" for="ch" forName="dot3" refType="h" fact="0.6898"/>
                  <dgm:constr type="w" for="ch" forName="dot3" refType="userD"/>
                  <dgm:constr type="h" for="ch" forName="dot3" refType="userD"/>
                  <dgm:constr type="ctrX" for="ch" forName="dotArrow1" refType="w" fact="0.4106"/>
                  <dgm:constr type="ctrY" for="ch" forName="dotArrow1" refType="h" fact="0.0587"/>
                  <dgm:constr type="w" for="ch" forName="dotArrow1" refType="userD"/>
                  <dgm:constr type="h" for="ch" forName="dotArrow1" refType="userD"/>
                  <dgm:constr type="ctrX" for="ch" forName="dotArrow2" refType="w" fact="0.444"/>
                  <dgm:constr type="ctrY" for="ch" forName="dotArrow2" refType="h" fact="0.0287"/>
                  <dgm:constr type="w" for="ch" forName="dotArrow2" refType="userD"/>
                  <dgm:constr type="h" for="ch" forName="dotArrow2" refType="userD"/>
                  <dgm:constr type="ctrX" for="ch" forName="dotArrow3" refType="w" fact="0.4773"/>
                  <dgm:constr type="ctrY" for="ch" forName="dotArrow3" refType="h" fact="-0.0013"/>
                  <dgm:constr type="w" for="ch" forName="dotArrow3" refType="userD"/>
                  <dgm:constr type="h" for="ch" forName="dotArrow3" refType="userD"/>
                  <dgm:constr type="ctrX" for="ch" forName="dotArrow4" refType="w" fact="0.5106"/>
                  <dgm:constr type="ctrY" for="ch" forName="dotArrow4" refType="h" fact="0.0287"/>
                  <dgm:constr type="w" for="ch" forName="dotArrow4" refType="userD"/>
                  <dgm:constr type="h" for="ch" forName="dotArrow4" refType="userD"/>
                  <dgm:constr type="ctrX" for="ch" forName="dotArrow5" refType="w" fact="0.544"/>
                  <dgm:constr type="ctrY" for="ch" forName="dotArrow5" refType="h" fact="0.0587"/>
                  <dgm:constr type="w" for="ch" forName="dotArrow5" refType="userD"/>
                  <dgm:constr type="h" for="ch" forName="dotArrow5" refType="userD"/>
                  <dgm:constr type="ctrX" for="ch" forName="dotArrow6" refType="w" fact="0.4773"/>
                  <dgm:constr type="ctrY" for="ch" forName="dotArrow6" refType="h" fact="0.062"/>
                  <dgm:constr type="w" for="ch" forName="dotArrow6" refType="userD"/>
                  <dgm:constr type="h" for="ch" forName="dotArrow6" refType="userD"/>
                  <dgm:constr type="ctrX" for="ch" forName="dotArrow7" refType="w" fact="0.4773"/>
                  <dgm:constr type="ctrY" for="ch" forName="dotArrow7" refType="h" fact="0.1253"/>
                  <dgm:constr type="w" for="ch" forName="dotArrow7" refType="userD"/>
                  <dgm:constr type="h" for="ch" forName="dotArrow7" refType="userD"/>
                  <dgm:constr type="l" for="ch" forName="parTx1" refType="w" fact="0.2614"/>
                  <dgm:constr type="t" for="ch" forName="parTx1" refType="h" fact="0.8086"/>
                  <dgm:constr type="w" for="ch" forName="parTx1" refType="w" fact="0.5392"/>
                  <dgm:constr type="h" for="ch" forName="parTx1" refType="h" fact="0.218"/>
                  <dgm:constr type="ctrX" for="ch" forName="picture1" refType="w" fact="0.2369"/>
                  <dgm:constr type="ctrY" for="ch" forName="picture1" refType="h" fact="0.7834"/>
                  <dgm:constr type="w" for="ch" forName="picture1" refType="w" fact="0.25"/>
                  <dgm:constr type="h" for="ch" forName="picture1" refType="h" fact="0.3768"/>
                  <dgm:constr type="l" for="ch" forName="parTx2" refType="w" fact="0.4893"/>
                  <dgm:constr type="t" for="ch" forName="parTx2" refType="h" fact="0.3822"/>
                  <dgm:constr type="w" for="ch" forName="parTx2" refType="w" fact="0.5392"/>
                  <dgm:constr type="h" for="ch" forName="parTx2" refType="h" fact="0.218"/>
                  <dgm:constr type="ctrX" for="ch" forName="picture2" refType="w" fact="0.4648"/>
                  <dgm:constr type="ctrY" for="ch" forName="picture2" refType="h" fact="0.357"/>
                  <dgm:constr type="w" for="ch" forName="picture2" refType="w" fact="0.25"/>
                  <dgm:constr type="h" for="ch" forName="picture2" refType="h" fact="0.3768"/>
                </dgm:constrLst>
              </dgm:else>
            </dgm:choose>
          </dgm:if>
          <dgm:else name="Name18">
            <dgm:choose name="Name19">
              <dgm:if name="Name20" axis="des" func="maxDepth" op="gt" val="1">
                <dgm:alg type="composite">
                  <dgm:param type="ar" val="2"/>
                </dgm:alg>
                <dgm:constrLst>
                  <dgm:constr type="primFontSz" for="ch" forName="parTx1" op="equ" val="65"/>
                  <dgm:constr type="primFontSz" for="ch" forName="parTx2" refType="primFontSz" refFor="ch" refForName="parTx1" op="equ"/>
                  <dgm:constr type="primFontSz" for="ch" forName="desTx1" op="equ" val="65"/>
                  <dgm:constr type="primFontSz" for="ch" forName="desTx2" refType="primFontSz" refFor="ch" refForName="desTx1" op="equ"/>
                  <dgm:constr type="userD" refType="w" fact="0.0188"/>
                  <dgm:constr type="ctrX" for="ch" forName="dot1" refType="w" fact="0.6779"/>
                  <dgm:constr type="ctrY" for="ch" forName="dot1" refType="h" fact="0.5911"/>
                  <dgm:constr type="w" for="ch" forName="dot1" refType="userD"/>
                  <dgm:constr type="h" for="ch" forName="dot1" refType="userD"/>
                  <dgm:constr type="ctrX" for="ch" forName="dot2" refType="w" fact="0.6944"/>
                  <dgm:constr type="ctrY" for="ch" forName="dot2" refType="h" fact="0.644"/>
                  <dgm:constr type="w" for="ch" forName="dot2" refType="userD"/>
                  <dgm:constr type="h" for="ch" forName="dot2" refType="userD"/>
                  <dgm:constr type="ctrX" for="ch" forName="dot3" refType="w" fact="0.7141"/>
                  <dgm:constr type="ctrY" for="ch" forName="dot3" refType="h" fact="0.6898"/>
                  <dgm:constr type="w" for="ch" forName="dot3" refType="userD"/>
                  <dgm:constr type="h" for="ch" forName="dot3" refType="userD"/>
                  <dgm:constr type="ctrX" for="ch" forName="dotArrow1" refType="w" fact="0.6905"/>
                  <dgm:constr type="ctrY" for="ch" forName="dotArrow1" refType="h" fact="0.0587"/>
                  <dgm:constr type="w" for="ch" forName="dotArrow1" refType="userD"/>
                  <dgm:constr type="h" for="ch" forName="dotArrow1" refType="userD"/>
                  <dgm:constr type="ctrX" for="ch" forName="dotArrow2" refType="w" fact="0.6654"/>
                  <dgm:constr type="ctrY" for="ch" forName="dotArrow2" refType="h" fact="0.0287"/>
                  <dgm:constr type="w" for="ch" forName="dotArrow2" refType="userD"/>
                  <dgm:constr type="h" for="ch" forName="dotArrow2" refType="userD"/>
                  <dgm:constr type="ctrX" for="ch" forName="dotArrow3" refType="w" fact="0.6403"/>
                  <dgm:constr type="ctrY" for="ch" forName="dotArrow3" refType="h" fact="-0.0013"/>
                  <dgm:constr type="w" for="ch" forName="dotArrow3" refType="userD"/>
                  <dgm:constr type="h" for="ch" forName="dotArrow3" refType="userD"/>
                  <dgm:constr type="ctrX" for="ch" forName="dotArrow4" refType="w" fact="0.6152"/>
                  <dgm:constr type="ctrY" for="ch" forName="dotArrow4" refType="h" fact="0.0287"/>
                  <dgm:constr type="w" for="ch" forName="dotArrow4" refType="userD"/>
                  <dgm:constr type="h" for="ch" forName="dotArrow4" refType="userD"/>
                  <dgm:constr type="ctrX" for="ch" forName="dotArrow5" refType="w" fact="0.59"/>
                  <dgm:constr type="ctrY" for="ch" forName="dotArrow5" refType="h" fact="0.0587"/>
                  <dgm:constr type="w" for="ch" forName="dotArrow5" refType="userD"/>
                  <dgm:constr type="h" for="ch" forName="dotArrow5" refType="userD"/>
                  <dgm:constr type="ctrX" for="ch" forName="dotArrow6" refType="w" fact="0.6403"/>
                  <dgm:constr type="ctrY" for="ch" forName="dotArrow6" refType="h" fact="0.062"/>
                  <dgm:constr type="w" for="ch" forName="dotArrow6" refType="userD"/>
                  <dgm:constr type="h" for="ch" forName="dotArrow6" refType="userD"/>
                  <dgm:constr type="ctrX" for="ch" forName="dotArrow7" refType="w" fact="0.6403"/>
                  <dgm:constr type="ctrY" for="ch" forName="dotArrow7" refType="h" fact="0.1253"/>
                  <dgm:constr type="w" for="ch" forName="dotArrow7" refType="userD"/>
                  <dgm:constr type="h" for="ch" forName="dotArrow7" refType="userD"/>
                  <dgm:constr type="r" for="ch" forName="parTx1" refType="w" fact="0.803"/>
                  <dgm:constr type="t" for="ch" forName="parTx1" refType="h" fact="0.8169"/>
                  <dgm:constr type="w" for="ch" forName="parTx1" refType="w" fact="0.4064"/>
                  <dgm:constr type="h" for="ch" forName="parTx1" refType="h" fact="0.218"/>
                  <dgm:constr type="ctrX" for="ch" forName="picture1" refType="w" fact="0.8215"/>
                  <dgm:constr type="ctrY" for="ch" forName="picture1" refType="h" fact="0.7834"/>
                  <dgm:constr type="w" for="ch" forName="picture1" refType="w" fact="0.1884"/>
                  <dgm:constr type="h" for="ch" forName="picture1" refType="h" fact="0.3768"/>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6312"/>
                  <dgm:constr type="t" for="ch" forName="parTx2" refType="h" fact="0.3905"/>
                  <dgm:constr type="w" for="ch" forName="parTx2" refType="w" fact="0.4064"/>
                  <dgm:constr type="h" for="ch" forName="parTx2" refType="h" fact="0.218"/>
                  <dgm:constr type="ctrX" for="ch" forName="picture2" refType="w" fact="0.6497"/>
                  <dgm:constr type="ctrY" for="ch" forName="picture2" refType="h" fact="0.357"/>
                  <dgm:constr type="w" for="ch" forName="picture2" refType="w" fact="0.1884"/>
                  <dgm:constr type="h" for="ch" forName="picture2" refType="h" fact="0.3768"/>
                  <dgm:constr type="r" for="ch" forName="desTx2" refType="l" refFor="ch" refForName="parTx2"/>
                  <dgm:constr type="l" for="ch" forName="desTx2"/>
                  <dgm:constr type="t" for="ch" forName="desTx2" refType="t" refFor="ch" refForName="parTx2"/>
                  <dgm:constr type="h" for="ch" forName="desTx2" refType="h" refFor="ch" refForName="parTx2"/>
                </dgm:constrLst>
              </dgm:if>
              <dgm:else name="Name21">
                <dgm:alg type="composite">
                  <dgm:param type="ar" val="1.5073"/>
                </dgm:alg>
                <dgm:constrLst>
                  <dgm:constr type="primFontSz" for="ch" forName="parTx1" op="equ" val="65"/>
                  <dgm:constr type="primFontSz" for="ch" forName="parTx2" refType="primFontSz" refFor="ch" refForName="parTx1" op="equ"/>
                  <dgm:constr type="userD" refType="w" fact="0.025"/>
                  <dgm:constr type="ctrX" for="ch" forName="dot1" refType="w" fact="0.5726"/>
                  <dgm:constr type="ctrY" for="ch" forName="dot1" refType="h" fact="0.5911"/>
                  <dgm:constr type="w" for="ch" forName="dot1" refType="userD"/>
                  <dgm:constr type="h" for="ch" forName="dot1" refType="userD"/>
                  <dgm:constr type="ctrX" for="ch" forName="dot2" refType="w" fact="0.5945"/>
                  <dgm:constr type="ctrY" for="ch" forName="dot2" refType="h" fact="0.644"/>
                  <dgm:constr type="w" for="ch" forName="dot2" refType="userD"/>
                  <dgm:constr type="h" for="ch" forName="dot2" refType="userD"/>
                  <dgm:constr type="ctrX" for="ch" forName="dot3" refType="w" fact="0.6206"/>
                  <dgm:constr type="ctrY" for="ch" forName="dot3" refType="h" fact="0.6898"/>
                  <dgm:constr type="w" for="ch" forName="dot3" refType="userD"/>
                  <dgm:constr type="h" for="ch" forName="dot3" refType="userD"/>
                  <dgm:constr type="ctrX" for="ch" forName="dotArrow1" refType="w" fact="0.5894"/>
                  <dgm:constr type="ctrY" for="ch" forName="dotArrow1" refType="h" fact="0.0587"/>
                  <dgm:constr type="w" for="ch" forName="dotArrow1" refType="userD"/>
                  <dgm:constr type="h" for="ch" forName="dotArrow1" refType="userD"/>
                  <dgm:constr type="ctrX" for="ch" forName="dotArrow2" refType="w" fact="0.556"/>
                  <dgm:constr type="ctrY" for="ch" forName="dotArrow2" refType="h" fact="0.0287"/>
                  <dgm:constr type="w" for="ch" forName="dotArrow2" refType="userD"/>
                  <dgm:constr type="h" for="ch" forName="dotArrow2" refType="userD"/>
                  <dgm:constr type="ctrX" for="ch" forName="dotArrow3" refType="w" fact="0.5227"/>
                  <dgm:constr type="ctrY" for="ch" forName="dotArrow3" refType="h" fact="-0.0013"/>
                  <dgm:constr type="w" for="ch" forName="dotArrow3" refType="userD"/>
                  <dgm:constr type="h" for="ch" forName="dotArrow3" refType="userD"/>
                  <dgm:constr type="ctrX" for="ch" forName="dotArrow4" refType="w" fact="0.4894"/>
                  <dgm:constr type="ctrY" for="ch" forName="dotArrow4" refType="h" fact="0.0287"/>
                  <dgm:constr type="w" for="ch" forName="dotArrow4" refType="userD"/>
                  <dgm:constr type="h" for="ch" forName="dotArrow4" refType="userD"/>
                  <dgm:constr type="ctrX" for="ch" forName="dotArrow5" refType="w" fact="0.456"/>
                  <dgm:constr type="ctrY" for="ch" forName="dotArrow5" refType="h" fact="0.0587"/>
                  <dgm:constr type="w" for="ch" forName="dotArrow5" refType="userD"/>
                  <dgm:constr type="h" for="ch" forName="dotArrow5" refType="userD"/>
                  <dgm:constr type="ctrX" for="ch" forName="dotArrow6" refType="w" fact="0.5227"/>
                  <dgm:constr type="ctrY" for="ch" forName="dotArrow6" refType="h" fact="0.062"/>
                  <dgm:constr type="w" for="ch" forName="dotArrow6" refType="userD"/>
                  <dgm:constr type="h" for="ch" forName="dotArrow6" refType="userD"/>
                  <dgm:constr type="ctrX" for="ch" forName="dotArrow7" refType="w" fact="0.5227"/>
                  <dgm:constr type="ctrY" for="ch" forName="dotArrow7" refType="h" fact="0.1253"/>
                  <dgm:constr type="w" for="ch" forName="dotArrow7" refType="userD"/>
                  <dgm:constr type="h" for="ch" forName="dotArrow7" refType="userD"/>
                  <dgm:constr type="r" for="ch" forName="parTx1" refType="w" fact="0.7386"/>
                  <dgm:constr type="t" for="ch" forName="parTx1" refType="h" fact="0.8086"/>
                  <dgm:constr type="w" for="ch" forName="parTx1" refType="w" fact="0.5392"/>
                  <dgm:constr type="h" for="ch" forName="parTx1" refType="h" fact="0.218"/>
                  <dgm:constr type="ctrX" for="ch" forName="picture1" refType="w" fact="0.7631"/>
                  <dgm:constr type="ctrY" for="ch" forName="picture1" refType="h" fact="0.7834"/>
                  <dgm:constr type="w" for="ch" forName="picture1" refType="w" fact="0.25"/>
                  <dgm:constr type="h" for="ch" forName="picture1" refType="h" fact="0.3768"/>
                  <dgm:constr type="r" for="ch" forName="parTx2" refType="w" fact="0.5107"/>
                  <dgm:constr type="t" for="ch" forName="parTx2" refType="h" fact="0.3822"/>
                  <dgm:constr type="w" for="ch" forName="parTx2" refType="w" fact="0.5392"/>
                  <dgm:constr type="h" for="ch" forName="parTx2" refType="h" fact="0.218"/>
                  <dgm:constr type="ctrX" for="ch" forName="picture2" refType="w" fact="0.5352"/>
                  <dgm:constr type="ctrY" for="ch" forName="picture2" refType="h" fact="0.357"/>
                  <dgm:constr type="w" for="ch" forName="picture2" refType="w" fact="0.25"/>
                  <dgm:constr type="h" for="ch" forName="picture2" refType="h" fact="0.3768"/>
                </dgm:constrLst>
              </dgm:else>
            </dgm:choose>
          </dgm:else>
        </dgm:choose>
      </dgm:if>
      <dgm:if name="Name22" axis="ch" ptType="node" func="cnt" op="equ" val="3">
        <dgm:choose name="Name23">
          <dgm:if name="Name24" func="var" arg="dir" op="equ" val="norm">
            <dgm:choose name="Name25">
              <dgm:if name="Name26" axis="des" func="maxDepth" op="gt" val="1">
                <dgm:alg type="composite">
                  <dgm:param type="ar" val="1.7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userD" refType="w" fact="0.0162"/>
                  <dgm:constr type="ctrX" for="ch" forName="dot1" refType="w" fact="0.2981"/>
                  <dgm:constr type="ctrY" for="ch" forName="dot1" refType="h" fact="0.763"/>
                  <dgm:constr type="w" for="ch" forName="dot1" refType="userD"/>
                  <dgm:constr type="h" for="ch" forName="dot1" refType="userD"/>
                  <dgm:constr type="ctrX" for="ch" forName="dot2" refType="w" fact="0.2676"/>
                  <dgm:constr type="ctrY" for="ch" forName="dot2" refType="h" fact="0.7887"/>
                  <dgm:constr type="w" for="ch" forName="dot2" refType="userD"/>
                  <dgm:constr type="h" for="ch" forName="dot2" refType="userD"/>
                  <dgm:constr type="ctrX" for="ch" forName="dot3" refType="w" fact="0.2357"/>
                  <dgm:constr type="ctrY" for="ch" forName="dot3" refType="h" fact="0.809"/>
                  <dgm:constr type="w" for="ch" forName="dot3" refType="userD"/>
                  <dgm:constr type="h" for="ch" forName="dot3" refType="userD"/>
                  <dgm:constr type="ctrX" for="ch" forName="dot4" refType="w" fact="0.4445"/>
                  <dgm:constr type="ctrY" for="ch" forName="dot4" refType="h" fact="0.4655"/>
                  <dgm:constr type="w" for="ch" forName="dot4" refType="userD"/>
                  <dgm:constr type="h" for="ch" forName="dot4" refType="userD"/>
                  <dgm:constr type="ctrX" for="ch" forName="dot5" refType="w" fact="0.4323"/>
                  <dgm:constr type="ctrY" for="ch" forName="dot5" refType="h" fact="0.5178"/>
                  <dgm:constr type="w" for="ch" forName="dot5" refType="userD"/>
                  <dgm:constr type="h" for="ch" forName="dot5" refType="userD"/>
                  <dgm:constr type="ctrX" for="ch" forName="dotArrow1" refType="w" fact="0.4236"/>
                  <dgm:constr type="ctrY" for="ch" forName="dotArrow1" refType="h" fact="0.0718"/>
                  <dgm:constr type="w" for="ch" forName="dotArrow1" refType="userD"/>
                  <dgm:constr type="h" for="ch" forName="dotArrow1" refType="userD"/>
                  <dgm:constr type="ctrX" for="ch" forName="dotArrow2" refType="w" fact="0.446"/>
                  <dgm:constr type="ctrY" for="ch" forName="dotArrow2" refType="h" fact="0.0468"/>
                  <dgm:constr type="w" for="ch" forName="dotArrow2" refType="userD"/>
                  <dgm:constr type="h" for="ch" forName="dotArrow2" refType="userD"/>
                  <dgm:constr type="ctrX" for="ch" forName="dotArrow3" refType="w" fact="0.4685"/>
                  <dgm:constr type="ctrY" for="ch" forName="dotArrow3" refType="h" fact="0.0218"/>
                  <dgm:constr type="w" for="ch" forName="dotArrow3" refType="userD"/>
                  <dgm:constr type="h" for="ch" forName="dotArrow3" refType="userD"/>
                  <dgm:constr type="ctrX" for="ch" forName="dotArrow4" refType="w" fact="0.491"/>
                  <dgm:constr type="ctrY" for="ch" forName="dotArrow4" refType="h" fact="0.0468"/>
                  <dgm:constr type="w" for="ch" forName="dotArrow4" refType="userD"/>
                  <dgm:constr type="h" for="ch" forName="dotArrow4" refType="userD"/>
                  <dgm:constr type="ctrX" for="ch" forName="dotArrow5" refType="w" fact="0.5135"/>
                  <dgm:constr type="ctrY" for="ch" forName="dotArrow5" refType="h" fact="0.0718"/>
                  <dgm:constr type="w" for="ch" forName="dotArrow5" refType="userD"/>
                  <dgm:constr type="h" for="ch" forName="dotArrow5" refType="userD"/>
                  <dgm:constr type="ctrX" for="ch" forName="dotArrow6" refType="w" fact="0.4685"/>
                  <dgm:constr type="ctrY" for="ch" forName="dotArrow6" refType="h" fact="0.0745"/>
                  <dgm:constr type="w" for="ch" forName="dotArrow6" refType="userD"/>
                  <dgm:constr type="h" for="ch" forName="dotArrow6" refType="userD"/>
                  <dgm:constr type="ctrX" for="ch" forName="dotArrow7" refType="w" fact="0.4685"/>
                  <dgm:constr type="ctrY" for="ch" forName="dotArrow7" refType="h" fact="0.1273"/>
                  <dgm:constr type="w" for="ch" forName="dotArrow7" refType="userD"/>
                  <dgm:constr type="h" for="ch" forName="dotArrow7" refType="userD"/>
                  <dgm:constr type="l" for="ch" forName="parTx1" refType="w" fact="0.1487"/>
                  <dgm:constr type="t" for="ch" forName="parTx1" refType="h" fact="0.8596"/>
                  <dgm:constr type="w" for="ch" forName="parTx1" refType="w" fact="0.3491"/>
                  <dgm:constr type="h" for="ch" forName="parTx1" refType="h" fact="0.1638"/>
                  <dgm:constr type="ctrX" for="ch" forName="picture1" refType="w" fact="0.1328"/>
                  <dgm:constr type="ctrY" for="ch" forName="picture1" refType="h" fact="0.8361"/>
                  <dgm:constr type="w" for="ch" forName="picture1" refType="w" fact="0.1618"/>
                  <dgm:constr type="h" for="ch" forName="picture1" refType="h" fact="0.2832"/>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3732"/>
                  <dgm:constr type="t" for="ch" forName="parTx2" refType="h" fact="0.6469"/>
                  <dgm:constr type="w" for="ch" forName="parTx2" refType="w" fact="0.3491"/>
                  <dgm:constr type="h" for="ch" forName="parTx2" refType="h" fact="0.1638"/>
                  <dgm:constr type="ctrX" for="ch" forName="picture2" refType="w" fact="0.3573"/>
                  <dgm:constr type="ctrY" for="ch" forName="picture2" refType="h" fact="0.6234"/>
                  <dgm:constr type="w" for="ch" forName="picture2" refType="w" fact="0.1618"/>
                  <dgm:constr type="h" for="ch" forName="picture2" refType="h" fact="0.2832"/>
                  <dgm:constr type="l" for="ch" forName="desTx2" refType="r" refFor="ch" refForName="parTx2"/>
                  <dgm:constr type="r" for="ch" forName="desTx2" refType="w"/>
                  <dgm:constr type="t" for="ch" forName="desTx2" refType="t" refFor="ch" refForName="parTx2"/>
                  <dgm:constr type="h" for="ch" forName="desTx2" refType="h" refFor="ch" refForName="parTx2"/>
                  <dgm:constr type="l" for="ch" forName="parTx3" refType="w" fact="0.4763"/>
                  <dgm:constr type="t" for="ch" forName="parTx3" refType="h" fact="0.3243"/>
                  <dgm:constr type="w" for="ch" forName="parTx3" refType="w" fact="0.3491"/>
                  <dgm:constr type="h" for="ch" forName="parTx3" refType="h" fact="0.1638"/>
                  <dgm:constr type="ctrX" for="ch" forName="picture3" refType="w" fact="0.4604"/>
                  <dgm:constr type="ctrY" for="ch" forName="picture3" refType="h" fact="0.3008"/>
                  <dgm:constr type="w" for="ch" forName="picture3" refType="w" fact="0.1618"/>
                  <dgm:constr type="h" for="ch" forName="picture3" refType="h" fact="0.2832"/>
                  <dgm:constr type="l" for="ch" forName="desTx3" refType="r" refFor="ch" refForName="parTx3"/>
                  <dgm:constr type="r" for="ch" forName="desTx3" refType="w"/>
                  <dgm:constr type="t" for="ch" forName="desTx3" refType="t" refFor="ch" refForName="parTx3"/>
                  <dgm:constr type="h" for="ch" forName="desTx3" refType="h" refFor="ch" refForName="parTx3"/>
                </dgm:constrLst>
              </dgm:if>
              <dgm:else name="Name27">
                <dgm:alg type="composite">
                  <dgm:param type="ar" val="1.4161"/>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userD" refType="w" fact="0.02"/>
                  <dgm:constr type="ctrX" for="ch" forName="dot1" refType="w" fact="0.3684"/>
                  <dgm:constr type="ctrY" for="ch" forName="dot1" refType="h" fact="0.763"/>
                  <dgm:constr type="w" for="ch" forName="dot1" refType="userD"/>
                  <dgm:constr type="h" for="ch" forName="dot1" refType="userD"/>
                  <dgm:constr type="ctrX" for="ch" forName="dot2" refType="w" fact="0.3307"/>
                  <dgm:constr type="ctrY" for="ch" forName="dot2" refType="h" fact="0.7887"/>
                  <dgm:constr type="w" for="ch" forName="dot2" refType="userD"/>
                  <dgm:constr type="h" for="ch" forName="dot2" refType="userD"/>
                  <dgm:constr type="ctrX" for="ch" forName="dot3" refType="w" fact="0.2912"/>
                  <dgm:constr type="ctrY" for="ch" forName="dot3" refType="h" fact="0.809"/>
                  <dgm:constr type="w" for="ch" forName="dot3" refType="userD"/>
                  <dgm:constr type="h" for="ch" forName="dot3" refType="userD"/>
                  <dgm:constr type="ctrX" for="ch" forName="dot4" refType="w" fact="0.5494"/>
                  <dgm:constr type="ctrY" for="ch" forName="dot4" refType="h" fact="0.4655"/>
                  <dgm:constr type="w" for="ch" forName="dot4" refType="userD"/>
                  <dgm:constr type="h" for="ch" forName="dot4" refType="userD"/>
                  <dgm:constr type="ctrX" for="ch" forName="dot5" refType="w" fact="0.5342"/>
                  <dgm:constr type="ctrY" for="ch" forName="dot5" refType="h" fact="0.5178"/>
                  <dgm:constr type="w" for="ch" forName="dot5" refType="userD"/>
                  <dgm:constr type="h" for="ch" forName="dot5" refType="userD"/>
                  <dgm:constr type="ctrX" for="ch" forName="dotArrow1" refType="w" fact="0.5234"/>
                  <dgm:constr type="ctrY" for="ch" forName="dotArrow1" refType="h" fact="0.0718"/>
                  <dgm:constr type="w" for="ch" forName="dotArrow1" refType="userD"/>
                  <dgm:constr type="h" for="ch" forName="dotArrow1" refType="userD"/>
                  <dgm:constr type="ctrX" for="ch" forName="dotArrow2" refType="w" fact="0.5512"/>
                  <dgm:constr type="ctrY" for="ch" forName="dotArrow2" refType="h" fact="0.0468"/>
                  <dgm:constr type="w" for="ch" forName="dotArrow2" refType="userD"/>
                  <dgm:constr type="h" for="ch" forName="dotArrow2" refType="userD"/>
                  <dgm:constr type="ctrX" for="ch" forName="dotArrow3" refType="w" fact="0.579"/>
                  <dgm:constr type="ctrY" for="ch" forName="dotArrow3" refType="h" fact="0.0218"/>
                  <dgm:constr type="w" for="ch" forName="dotArrow3" refType="userD"/>
                  <dgm:constr type="h" for="ch" forName="dotArrow3" refType="userD"/>
                  <dgm:constr type="ctrX" for="ch" forName="dotArrow4" refType="w" fact="0.6068"/>
                  <dgm:constr type="ctrY" for="ch" forName="dotArrow4" refType="h" fact="0.0468"/>
                  <dgm:constr type="w" for="ch" forName="dotArrow4" refType="userD"/>
                  <dgm:constr type="h" for="ch" forName="dotArrow4" refType="userD"/>
                  <dgm:constr type="ctrX" for="ch" forName="dotArrow5" refType="w" fact="0.6346"/>
                  <dgm:constr type="ctrY" for="ch" forName="dotArrow5" refType="h" fact="0.0718"/>
                  <dgm:constr type="w" for="ch" forName="dotArrow5" refType="userD"/>
                  <dgm:constr type="h" for="ch" forName="dotArrow5" refType="userD"/>
                  <dgm:constr type="ctrX" for="ch" forName="dotArrow6" refType="w" fact="0.579"/>
                  <dgm:constr type="ctrY" for="ch" forName="dotArrow6" refType="h" fact="0.0745"/>
                  <dgm:constr type="w" for="ch" forName="dotArrow6" refType="userD"/>
                  <dgm:constr type="h" for="ch" forName="dotArrow6" refType="userD"/>
                  <dgm:constr type="ctrX" for="ch" forName="dotArrow7" refType="w" fact="0.579"/>
                  <dgm:constr type="ctrY" for="ch" forName="dotArrow7" refType="h" fact="0.1273"/>
                  <dgm:constr type="w" for="ch" forName="dotArrow7" refType="userD"/>
                  <dgm:constr type="h" for="ch" forName="dotArrow7" refType="userD"/>
                  <dgm:constr type="l" for="ch" forName="parTx1" refType="w" fact="0.1837"/>
                  <dgm:constr type="t" for="ch" forName="parTx1" refType="h" fact="0.8551"/>
                  <dgm:constr type="w" for="ch" forName="parTx1" refType="w" fact="0.4314"/>
                  <dgm:constr type="h" for="ch" forName="parTx1" refType="h" fact="0.1638"/>
                  <dgm:constr type="ctrX" for="ch" forName="picture1" refType="w" fact="0.1641"/>
                  <dgm:constr type="ctrY" for="ch" forName="picture1" refType="h" fact="0.8361"/>
                  <dgm:constr type="w" for="ch" forName="picture1" refType="w" fact="0.2"/>
                  <dgm:constr type="h" for="ch" forName="picture1" refType="h" fact="0.2832"/>
                  <dgm:constr type="l" for="ch" forName="parTx2" refType="w" fact="0.4612"/>
                  <dgm:constr type="t" for="ch" forName="parTx2" refType="h" fact="0.6424"/>
                  <dgm:constr type="w" for="ch" forName="parTx2" refType="w" fact="0.4314"/>
                  <dgm:constr type="h" for="ch" forName="parTx2" refType="h" fact="0.1638"/>
                  <dgm:constr type="ctrX" for="ch" forName="picture2" refType="w" fact="0.4416"/>
                  <dgm:constr type="ctrY" for="ch" forName="picture2" refType="h" fact="0.6234"/>
                  <dgm:constr type="w" for="ch" forName="picture2" refType="w" fact="0.2"/>
                  <dgm:constr type="h" for="ch" forName="picture2" refType="h" fact="0.2832"/>
                  <dgm:constr type="l" for="ch" forName="parTx3" refType="w" fact="0.5886"/>
                  <dgm:constr type="t" for="ch" forName="parTx3" refType="h" fact="0.3198"/>
                  <dgm:constr type="w" for="ch" forName="parTx3" refType="w" fact="0.4314"/>
                  <dgm:constr type="h" for="ch" forName="parTx3" refType="h" fact="0.1638"/>
                  <dgm:constr type="ctrX" for="ch" forName="picture3" refType="w" fact="0.569"/>
                  <dgm:constr type="ctrY" for="ch" forName="picture3" refType="h" fact="0.3008"/>
                  <dgm:constr type="w" for="ch" forName="picture3" refType="w" fact="0.2"/>
                  <dgm:constr type="h" for="ch" forName="picture3" refType="h" fact="0.2832"/>
                </dgm:constrLst>
              </dgm:else>
            </dgm:choose>
          </dgm:if>
          <dgm:else name="Name28">
            <dgm:choose name="Name29">
              <dgm:if name="Name30" axis="des" func="maxDepth" op="gt" val="1">
                <dgm:alg type="composite">
                  <dgm:param type="ar" val="1.7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userD" refType="w" fact="0.0162"/>
                  <dgm:constr type="ctrX" for="ch" forName="dot1" refType="w" fact="0.7019"/>
                  <dgm:constr type="ctrY" for="ch" forName="dot1" refType="h" fact="0.763"/>
                  <dgm:constr type="w" for="ch" forName="dot1" refType="userD"/>
                  <dgm:constr type="h" for="ch" forName="dot1" refType="userD"/>
                  <dgm:constr type="ctrX" for="ch" forName="dot2" refType="w" fact="0.7324"/>
                  <dgm:constr type="ctrY" for="ch" forName="dot2" refType="h" fact="0.7887"/>
                  <dgm:constr type="w" for="ch" forName="dot2" refType="userD"/>
                  <dgm:constr type="h" for="ch" forName="dot2" refType="userD"/>
                  <dgm:constr type="ctrX" for="ch" forName="dot3" refType="w" fact="0.7643"/>
                  <dgm:constr type="ctrY" for="ch" forName="dot3" refType="h" fact="0.809"/>
                  <dgm:constr type="w" for="ch" forName="dot3" refType="userD"/>
                  <dgm:constr type="h" for="ch" forName="dot3" refType="userD"/>
                  <dgm:constr type="ctrX" for="ch" forName="dot4" refType="w" fact="0.5555"/>
                  <dgm:constr type="ctrY" for="ch" forName="dot4" refType="h" fact="0.4655"/>
                  <dgm:constr type="w" for="ch" forName="dot4" refType="userD"/>
                  <dgm:constr type="h" for="ch" forName="dot4" refType="userD"/>
                  <dgm:constr type="ctrX" for="ch" forName="dot5" refType="w" fact="0.5677"/>
                  <dgm:constr type="ctrY" for="ch" forName="dot5" refType="h" fact="0.5178"/>
                  <dgm:constr type="w" for="ch" forName="dot5" refType="userD"/>
                  <dgm:constr type="h" for="ch" forName="dot5" refType="userD"/>
                  <dgm:constr type="ctrX" for="ch" forName="dotArrow1" refType="w" fact="0.5764"/>
                  <dgm:constr type="ctrY" for="ch" forName="dotArrow1" refType="h" fact="0.0718"/>
                  <dgm:constr type="w" for="ch" forName="dotArrow1" refType="userD"/>
                  <dgm:constr type="h" for="ch" forName="dotArrow1" refType="userD"/>
                  <dgm:constr type="ctrX" for="ch" forName="dotArrow2" refType="w" fact="0.554"/>
                  <dgm:constr type="ctrY" for="ch" forName="dotArrow2" refType="h" fact="0.0468"/>
                  <dgm:constr type="w" for="ch" forName="dotArrow2" refType="userD"/>
                  <dgm:constr type="h" for="ch" forName="dotArrow2" refType="userD"/>
                  <dgm:constr type="ctrX" for="ch" forName="dotArrow3" refType="w" fact="0.5315"/>
                  <dgm:constr type="ctrY" for="ch" forName="dotArrow3" refType="h" fact="0.0218"/>
                  <dgm:constr type="w" for="ch" forName="dotArrow3" refType="userD"/>
                  <dgm:constr type="h" for="ch" forName="dotArrow3" refType="userD"/>
                  <dgm:constr type="ctrX" for="ch" forName="dotArrow4" refType="w" fact="0.509"/>
                  <dgm:constr type="ctrY" for="ch" forName="dotArrow4" refType="h" fact="0.0468"/>
                  <dgm:constr type="w" for="ch" forName="dotArrow4" refType="userD"/>
                  <dgm:constr type="h" for="ch" forName="dotArrow4" refType="userD"/>
                  <dgm:constr type="ctrX" for="ch" forName="dotArrow5" refType="w" fact="0.4865"/>
                  <dgm:constr type="ctrY" for="ch" forName="dotArrow5" refType="h" fact="0.0718"/>
                  <dgm:constr type="w" for="ch" forName="dotArrow5" refType="userD"/>
                  <dgm:constr type="h" for="ch" forName="dotArrow5" refType="userD"/>
                  <dgm:constr type="ctrX" for="ch" forName="dotArrow6" refType="w" fact="0.5315"/>
                  <dgm:constr type="ctrY" for="ch" forName="dotArrow6" refType="h" fact="0.0745"/>
                  <dgm:constr type="w" for="ch" forName="dotArrow6" refType="userD"/>
                  <dgm:constr type="h" for="ch" forName="dotArrow6" refType="userD"/>
                  <dgm:constr type="ctrX" for="ch" forName="dotArrow7" refType="w" fact="0.5315"/>
                  <dgm:constr type="ctrY" for="ch" forName="dotArrow7" refType="h" fact="0.1273"/>
                  <dgm:constr type="w" for="ch" forName="dotArrow7" refType="userD"/>
                  <dgm:constr type="h" for="ch" forName="dotArrow7" refType="userD"/>
                  <dgm:constr type="r" for="ch" forName="parTx1" refType="w" fact="0.8513"/>
                  <dgm:constr type="t" for="ch" forName="parTx1" refType="h" fact="0.8596"/>
                  <dgm:constr type="w" for="ch" forName="parTx1" refType="w" fact="0.3491"/>
                  <dgm:constr type="h" for="ch" forName="parTx1" refType="h" fact="0.1638"/>
                  <dgm:constr type="ctrX" for="ch" forName="picture1" refType="w" fact="0.8672"/>
                  <dgm:constr type="ctrY" for="ch" forName="picture1" refType="h" fact="0.8361"/>
                  <dgm:constr type="w" for="ch" forName="picture1" refType="w" fact="0.1618"/>
                  <dgm:constr type="h" for="ch" forName="picture1" refType="h" fact="0.2832"/>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6268"/>
                  <dgm:constr type="t" for="ch" forName="parTx2" refType="h" fact="0.6469"/>
                  <dgm:constr type="w" for="ch" forName="parTx2" refType="w" fact="0.3491"/>
                  <dgm:constr type="h" for="ch" forName="parTx2" refType="h" fact="0.1638"/>
                  <dgm:constr type="ctrX" for="ch" forName="picture2" refType="w" fact="0.6427"/>
                  <dgm:constr type="ctrY" for="ch" forName="picture2" refType="h" fact="0.6234"/>
                  <dgm:constr type="w" for="ch" forName="picture2" refType="w" fact="0.1618"/>
                  <dgm:constr type="h" for="ch" forName="picture2" refType="h" fact="0.2832"/>
                  <dgm:constr type="r" for="ch" forName="desTx2" refType="l" refFor="ch" refForName="parTx2"/>
                  <dgm:constr type="l" for="ch" forName="desTx2"/>
                  <dgm:constr type="t" for="ch" forName="desTx2" refType="t" refFor="ch" refForName="parTx2"/>
                  <dgm:constr type="h" for="ch" forName="desTx2" refType="h" refFor="ch" refForName="parTx2"/>
                  <dgm:constr type="r" for="ch" forName="parTx3" refType="w" fact="0.5237"/>
                  <dgm:constr type="t" for="ch" forName="parTx3" refType="h" fact="0.3243"/>
                  <dgm:constr type="w" for="ch" forName="parTx3" refType="w" fact="0.3491"/>
                  <dgm:constr type="h" for="ch" forName="parTx3" refType="h" fact="0.1638"/>
                  <dgm:constr type="ctrX" for="ch" forName="picture3" refType="w" fact="0.5396"/>
                  <dgm:constr type="ctrY" for="ch" forName="picture3" refType="h" fact="0.3008"/>
                  <dgm:constr type="w" for="ch" forName="picture3" refType="w" fact="0.1618"/>
                  <dgm:constr type="h" for="ch" forName="picture3" refType="h" fact="0.2832"/>
                  <dgm:constr type="r" for="ch" forName="desTx3" refType="l" refFor="ch" refForName="parTx3"/>
                  <dgm:constr type="l" for="ch" forName="desTx3"/>
                  <dgm:constr type="t" for="ch" forName="desTx3" refType="t" refFor="ch" refForName="parTx3"/>
                  <dgm:constr type="h" for="ch" forName="desTx3" refType="h" refFor="ch" refForName="parTx3"/>
                </dgm:constrLst>
              </dgm:if>
              <dgm:else name="Name31">
                <dgm:alg type="composite">
                  <dgm:param type="ar" val="1.4161"/>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userD" refType="w" fact="0.02"/>
                  <dgm:constr type="ctrX" for="ch" forName="dot1" refType="w" fact="0.6316"/>
                  <dgm:constr type="ctrY" for="ch" forName="dot1" refType="h" fact="0.763"/>
                  <dgm:constr type="w" for="ch" forName="dot1" refType="userD"/>
                  <dgm:constr type="h" for="ch" forName="dot1" refType="userD"/>
                  <dgm:constr type="ctrX" for="ch" forName="dot2" refType="w" fact="0.6693"/>
                  <dgm:constr type="ctrY" for="ch" forName="dot2" refType="h" fact="0.7887"/>
                  <dgm:constr type="w" for="ch" forName="dot2" refType="userD"/>
                  <dgm:constr type="h" for="ch" forName="dot2" refType="userD"/>
                  <dgm:constr type="ctrX" for="ch" forName="dot3" refType="w" fact="0.7088"/>
                  <dgm:constr type="ctrY" for="ch" forName="dot3" refType="h" fact="0.809"/>
                  <dgm:constr type="w" for="ch" forName="dot3" refType="userD"/>
                  <dgm:constr type="h" for="ch" forName="dot3" refType="userD"/>
                  <dgm:constr type="ctrX" for="ch" forName="dot4" refType="w" fact="0.4506"/>
                  <dgm:constr type="ctrY" for="ch" forName="dot4" refType="h" fact="0.4655"/>
                  <dgm:constr type="w" for="ch" forName="dot4" refType="userD"/>
                  <dgm:constr type="h" for="ch" forName="dot4" refType="userD"/>
                  <dgm:constr type="ctrX" for="ch" forName="dot5" refType="w" fact="0.4658"/>
                  <dgm:constr type="ctrY" for="ch" forName="dot5" refType="h" fact="0.5178"/>
                  <dgm:constr type="w" for="ch" forName="dot5" refType="userD"/>
                  <dgm:constr type="h" for="ch" forName="dot5" refType="userD"/>
                  <dgm:constr type="ctrX" for="ch" forName="dotArrow1" refType="w" fact="0.4766"/>
                  <dgm:constr type="ctrY" for="ch" forName="dotArrow1" refType="h" fact="0.0718"/>
                  <dgm:constr type="w" for="ch" forName="dotArrow1" refType="userD"/>
                  <dgm:constr type="h" for="ch" forName="dotArrow1" refType="userD"/>
                  <dgm:constr type="ctrX" for="ch" forName="dotArrow2" refType="w" fact="0.4488"/>
                  <dgm:constr type="ctrY" for="ch" forName="dotArrow2" refType="h" fact="0.0468"/>
                  <dgm:constr type="w" for="ch" forName="dotArrow2" refType="userD"/>
                  <dgm:constr type="h" for="ch" forName="dotArrow2" refType="userD"/>
                  <dgm:constr type="ctrX" for="ch" forName="dotArrow3" refType="w" fact="0.421"/>
                  <dgm:constr type="ctrY" for="ch" forName="dotArrow3" refType="h" fact="0.0218"/>
                  <dgm:constr type="w" for="ch" forName="dotArrow3" refType="userD"/>
                  <dgm:constr type="h" for="ch" forName="dotArrow3" refType="userD"/>
                  <dgm:constr type="ctrX" for="ch" forName="dotArrow4" refType="w" fact="0.3932"/>
                  <dgm:constr type="ctrY" for="ch" forName="dotArrow4" refType="h" fact="0.0468"/>
                  <dgm:constr type="w" for="ch" forName="dotArrow4" refType="userD"/>
                  <dgm:constr type="h" for="ch" forName="dotArrow4" refType="userD"/>
                  <dgm:constr type="ctrX" for="ch" forName="dotArrow5" refType="w" fact="0.3654"/>
                  <dgm:constr type="ctrY" for="ch" forName="dotArrow5" refType="h" fact="0.0718"/>
                  <dgm:constr type="w" for="ch" forName="dotArrow5" refType="userD"/>
                  <dgm:constr type="h" for="ch" forName="dotArrow5" refType="userD"/>
                  <dgm:constr type="ctrX" for="ch" forName="dotArrow6" refType="w" fact="0.421"/>
                  <dgm:constr type="ctrY" for="ch" forName="dotArrow6" refType="h" fact="0.0745"/>
                  <dgm:constr type="w" for="ch" forName="dotArrow6" refType="userD"/>
                  <dgm:constr type="h" for="ch" forName="dotArrow6" refType="userD"/>
                  <dgm:constr type="ctrX" for="ch" forName="dotArrow7" refType="w" fact="0.421"/>
                  <dgm:constr type="ctrY" for="ch" forName="dotArrow7" refType="h" fact="0.1273"/>
                  <dgm:constr type="w" for="ch" forName="dotArrow7" refType="userD"/>
                  <dgm:constr type="h" for="ch" forName="dotArrow7" refType="userD"/>
                  <dgm:constr type="r" for="ch" forName="parTx1" refType="w" fact="0.8163"/>
                  <dgm:constr type="t" for="ch" forName="parTx1" refType="h" fact="0.8551"/>
                  <dgm:constr type="w" for="ch" forName="parTx1" refType="w" fact="0.4314"/>
                  <dgm:constr type="h" for="ch" forName="parTx1" refType="h" fact="0.1638"/>
                  <dgm:constr type="ctrX" for="ch" forName="picture1" refType="w" fact="0.8359"/>
                  <dgm:constr type="ctrY" for="ch" forName="picture1" refType="h" fact="0.8361"/>
                  <dgm:constr type="w" for="ch" forName="picture1" refType="w" fact="0.2"/>
                  <dgm:constr type="h" for="ch" forName="picture1" refType="h" fact="0.2832"/>
                  <dgm:constr type="r" for="ch" forName="parTx2" refType="w" fact="0.5388"/>
                  <dgm:constr type="t" for="ch" forName="parTx2" refType="h" fact="0.6424"/>
                  <dgm:constr type="w" for="ch" forName="parTx2" refType="w" fact="0.4314"/>
                  <dgm:constr type="h" for="ch" forName="parTx2" refType="h" fact="0.1638"/>
                  <dgm:constr type="ctrX" for="ch" forName="picture2" refType="w" fact="0.5584"/>
                  <dgm:constr type="ctrY" for="ch" forName="picture2" refType="h" fact="0.6234"/>
                  <dgm:constr type="w" for="ch" forName="picture2" refType="w" fact="0.2"/>
                  <dgm:constr type="h" for="ch" forName="picture2" refType="h" fact="0.2832"/>
                  <dgm:constr type="r" for="ch" forName="parTx3" refType="w" fact="0.4114"/>
                  <dgm:constr type="t" for="ch" forName="parTx3" refType="h" fact="0.3198"/>
                  <dgm:constr type="w" for="ch" forName="parTx3" refType="w" fact="0.4314"/>
                  <dgm:constr type="h" for="ch" forName="parTx3" refType="h" fact="0.1638"/>
                  <dgm:constr type="ctrX" for="ch" forName="picture3" refType="w" fact="0.431"/>
                  <dgm:constr type="ctrY" for="ch" forName="picture3" refType="h" fact="0.3008"/>
                  <dgm:constr type="w" for="ch" forName="picture3" refType="w" fact="0.2"/>
                  <dgm:constr type="h" for="ch" forName="picture3" refType="h" fact="0.2832"/>
                </dgm:constrLst>
              </dgm:else>
            </dgm:choose>
          </dgm:else>
        </dgm:choose>
      </dgm:if>
      <dgm:if name="Name32" axis="ch" ptType="node" func="cnt" op="equ" val="4">
        <dgm:choose name="Name33">
          <dgm:if name="Name34" func="var" arg="dir" op="equ" val="norm">
            <dgm:choose name="Name35">
              <dgm:if name="Name36" axis="des" func="maxDepth" op="gt" val="1">
                <dgm:alg type="composite">
                  <dgm:param type="ar" val="1.5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userD" refType="w" fact="0.0136"/>
                  <dgm:constr type="ctrX" for="ch" forName="dot1" refType="w" fact="0.3253"/>
                  <dgm:constr type="ctrY" for="ch" forName="dot1" refType="h" fact="0.8215"/>
                  <dgm:constr type="w" for="ch" forName="dot1" refType="userD"/>
                  <dgm:constr type="h" for="ch" forName="dot1" refType="userD"/>
                  <dgm:constr type="ctrX" for="ch" forName="dot2" refType="w" fact="0.2949"/>
                  <dgm:constr type="ctrY" for="ch" forName="dot2" refType="h" fact="0.843"/>
                  <dgm:constr type="w" for="ch" forName="dot2" refType="userD"/>
                  <dgm:constr type="h" for="ch" forName="dot2" refType="userD"/>
                  <dgm:constr type="ctrX" for="ch" forName="dot3" refType="w" fact="0.2635"/>
                  <dgm:constr type="ctrY" for="ch" forName="dot3" refType="h" fact="0.8607"/>
                  <dgm:constr type="w" for="ch" forName="dot3" refType="userD"/>
                  <dgm:constr type="h" for="ch" forName="dot3" refType="userD"/>
                  <dgm:constr type="ctrX" for="ch" forName="dot4" refType="w" fact="0.2313"/>
                  <dgm:constr type="ctrY" for="ch" forName="dot4" refType="h" fact="0.8745"/>
                  <dgm:constr type="w" for="ch" forName="dot4" refType="userD"/>
                  <dgm:constr type="h" for="ch" forName="dot4" refType="userD"/>
                  <dgm:constr type="ctrX" for="ch" forName="dot5" refType="w" fact="0.4675"/>
                  <dgm:constr type="ctrY" for="ch" forName="dot5" refType="h" fact="0.6419"/>
                  <dgm:constr type="w" for="ch" forName="dot5" refType="userD"/>
                  <dgm:constr type="h" for="ch" forName="dot5" refType="userD"/>
                  <dgm:constr type="ctrX" for="ch" forName="dot6" refType="w" fact="0.5486"/>
                  <dgm:constr type="ctrY" for="ch" forName="dot6" refType="h" fact="0.3784"/>
                  <dgm:constr type="w" for="ch" forName="dot6" refType="userD"/>
                  <dgm:constr type="h" for="ch" forName="dot6" refType="userD"/>
                  <dgm:constr type="ctrX" for="ch" forName="dotArrow1" refType="w" fact="0.5267"/>
                  <dgm:constr type="ctrY" for="ch" forName="dotArrow1" refType="h" fact="0.0496"/>
                  <dgm:constr type="w" for="ch" forName="dotArrow1" refType="userD"/>
                  <dgm:constr type="h" for="ch" forName="dotArrow1" refType="userD"/>
                  <dgm:constr type="ctrX" for="ch" forName="dotArrow2" refType="w" fact="0.5462"/>
                  <dgm:constr type="ctrY" for="ch" forName="dotArrow2" refType="h" fact="0.0282"/>
                  <dgm:constr type="w" for="ch" forName="dotArrow2" refType="userD"/>
                  <dgm:constr type="h" for="ch" forName="dotArrow2" refType="userD"/>
                  <dgm:constr type="ctrX" for="ch" forName="dotArrow3" refType="w" fact="0.5657"/>
                  <dgm:constr type="ctrY" for="ch" forName="dotArrow3" refType="h" fact="0.0068"/>
                  <dgm:constr type="w" for="ch" forName="dotArrow3" refType="userD"/>
                  <dgm:constr type="h" for="ch" forName="dotArrow3" refType="userD"/>
                  <dgm:constr type="ctrX" for="ch" forName="dotArrow4" refType="w" fact="0.5851"/>
                  <dgm:constr type="ctrY" for="ch" forName="dotArrow4" refType="h" fact="0.0282"/>
                  <dgm:constr type="w" for="ch" forName="dotArrow4" refType="userD"/>
                  <dgm:constr type="h" for="ch" forName="dotArrow4" refType="userD"/>
                  <dgm:constr type="ctrX" for="ch" forName="dotArrow5" refType="w" fact="0.6046"/>
                  <dgm:constr type="ctrY" for="ch" forName="dotArrow5" refType="h" fact="0.0496"/>
                  <dgm:constr type="w" for="ch" forName="dotArrow5" refType="userD"/>
                  <dgm:constr type="h" for="ch" forName="dotArrow5" refType="userD"/>
                  <dgm:constr type="ctrX" for="ch" forName="dotArrow6" refType="w" fact="0.5657"/>
                  <dgm:constr type="ctrY" for="ch" forName="dotArrow6" refType="h" fact="0.052"/>
                  <dgm:constr type="w" for="ch" forName="dotArrow6" refType="userD"/>
                  <dgm:constr type="h" for="ch" forName="dotArrow6" refType="userD"/>
                  <dgm:constr type="ctrX" for="ch" forName="dotArrow7" refType="w" fact="0.5657"/>
                  <dgm:constr type="ctrY" for="ch" forName="dotArrow7" refType="h" fact="0.0972"/>
                  <dgm:constr type="w" for="ch" forName="dotArrow7" refType="userD"/>
                  <dgm:constr type="h" for="ch" forName="dotArrow7" refType="userD"/>
                  <dgm:constr type="l" for="ch" forName="parTx1" refType="w" fact="0.1466"/>
                  <dgm:constr type="t" for="ch" forName="parTx1" refType="h" fact="0.9095"/>
                  <dgm:constr type="w" for="ch" forName="parTx1" refType="w" fact="0.294"/>
                  <dgm:constr type="h" for="ch" forName="parTx1" refType="h" fact="0.1222"/>
                  <dgm:constr type="ctrX" for="ch" forName="picture1" refType="w" fact="0.1333"/>
                  <dgm:constr type="ctrY" for="ch" forName="picture1" refType="h" fact="0.8922"/>
                  <dgm:constr type="w" for="ch" forName="picture1" refType="w" fact="0.1363"/>
                  <dgm:constr type="h" for="ch" forName="picture1" refType="h" fact="0.2113"/>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4105"/>
                  <dgm:constr type="t" for="ch" forName="parTx2" refType="h" fact="0.762"/>
                  <dgm:constr type="w" for="ch" forName="parTx2" refType="w" fact="0.294"/>
                  <dgm:constr type="h" for="ch" forName="parTx2" refType="h" fact="0.1222"/>
                  <dgm:constr type="ctrX" for="ch" forName="picture2" refType="w" fact="0.3972"/>
                  <dgm:constr type="ctrY" for="ch" forName="picture2" refType="h" fact="0.7447"/>
                  <dgm:constr type="w" for="ch" forName="picture2" refType="w" fact="0.1363"/>
                  <dgm:constr type="h" for="ch" forName="picture2" refType="h" fact="0.2113"/>
                  <dgm:constr type="l" for="ch" forName="desTx2" refType="r" refFor="ch" refForName="parTx2"/>
                  <dgm:constr type="r" for="ch" forName="desTx2" refType="w"/>
                  <dgm:constr type="t" for="ch" forName="desTx2" refType="t" refFor="ch" refForName="parTx2"/>
                  <dgm:constr type="h" for="ch" forName="desTx2" refType="h" refFor="ch" refForName="parTx2"/>
                  <dgm:constr type="l" for="ch" forName="parTx3" refType="w" fact="0.5229"/>
                  <dgm:constr type="t" for="ch" forName="parTx3" refType="h" fact="0.5294"/>
                  <dgm:constr type="w" for="ch" forName="parTx3" refType="w" fact="0.294"/>
                  <dgm:constr type="h" for="ch" forName="parTx3" refType="h" fact="0.1222"/>
                  <dgm:constr type="ctrX" for="ch" forName="picture3" refType="w" fact="0.5095"/>
                  <dgm:constr type="ctrY" for="ch" forName="picture3" refType="h" fact="0.5121"/>
                  <dgm:constr type="w" for="ch" forName="picture3" refType="w" fact="0.1363"/>
                  <dgm:constr type="h" for="ch" forName="picture3" refType="h" fact="0.2113"/>
                  <dgm:constr type="l" for="ch" forName="desTx3" refType="r" refFor="ch" refForName="parTx3"/>
                  <dgm:constr type="r" for="ch" forName="desTx3" refType="w"/>
                  <dgm:constr type="t" for="ch" forName="desTx3" refType="t" refFor="ch" refForName="parTx3"/>
                  <dgm:constr type="h" for="ch" forName="desTx3" refType="h" refFor="ch" refForName="parTx3"/>
                  <dgm:constr type="l" for="ch" forName="parTx4" refType="w" fact="0.5722"/>
                  <dgm:constr type="t" for="ch" forName="parTx4" refType="h" fact="0.2523"/>
                  <dgm:constr type="w" for="ch" forName="parTx4" refType="w" fact="0.294"/>
                  <dgm:constr type="h" for="ch" forName="parTx4" refType="h" fact="0.1222"/>
                  <dgm:constr type="ctrX" for="ch" forName="picture4" refType="w" fact="0.5588"/>
                  <dgm:constr type="ctrY" for="ch" forName="picture4" refType="h" fact="0.235"/>
                  <dgm:constr type="w" for="ch" forName="picture4" refType="w" fact="0.1363"/>
                  <dgm:constr type="h" for="ch" forName="picture4" refType="h" fact="0.2113"/>
                  <dgm:constr type="l" for="ch" forName="desTx4" refType="r" refFor="ch" refForName="parTx4"/>
                  <dgm:constr type="r" for="ch" forName="desTx4" refType="w"/>
                  <dgm:constr type="t" for="ch" forName="desTx4" refType="t" refFor="ch" refForName="parTx4"/>
                  <dgm:constr type="h" for="ch" forName="desTx4" refType="h" refFor="ch" refForName="parTx4"/>
                </dgm:constrLst>
              </dgm:if>
              <dgm:else name="Name37">
                <dgm:alg type="composite">
                  <dgm:param type="ar" val="1.267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userD" refType="w" fact="0.0167"/>
                  <dgm:constr type="ctrX" for="ch" forName="dot1" refType="w" fact="0.3978"/>
                  <dgm:constr type="ctrY" for="ch" forName="dot1" refType="h" fact="0.8215"/>
                  <dgm:constr type="w" for="ch" forName="dot1" refType="userD"/>
                  <dgm:constr type="h" for="ch" forName="dot1" refType="userD"/>
                  <dgm:constr type="ctrX" for="ch" forName="dot2" refType="w" fact="0.3606"/>
                  <dgm:constr type="ctrY" for="ch" forName="dot2" refType="h" fact="0.843"/>
                  <dgm:constr type="w" for="ch" forName="dot2" refType="userD"/>
                  <dgm:constr type="h" for="ch" forName="dot2" refType="userD"/>
                  <dgm:constr type="ctrX" for="ch" forName="dot3" refType="w" fact="0.3223"/>
                  <dgm:constr type="ctrY" for="ch" forName="dot3" refType="h" fact="0.8607"/>
                  <dgm:constr type="w" for="ch" forName="dot3" refType="userD"/>
                  <dgm:constr type="h" for="ch" forName="dot3" refType="userD"/>
                  <dgm:constr type="ctrX" for="ch" forName="dot4" refType="w" fact="0.2829"/>
                  <dgm:constr type="ctrY" for="ch" forName="dot4" refType="h" fact="0.8745"/>
                  <dgm:constr type="w" for="ch" forName="dot4" refType="userD"/>
                  <dgm:constr type="h" for="ch" forName="dot4" refType="userD"/>
                  <dgm:constr type="ctrX" for="ch" forName="dot5" refType="w" fact="0.5717"/>
                  <dgm:constr type="ctrY" for="ch" forName="dot5" refType="h" fact="0.6419"/>
                  <dgm:constr type="w" for="ch" forName="dot5" refType="userD"/>
                  <dgm:constr type="h" for="ch" forName="dot5" refType="userD"/>
                  <dgm:constr type="ctrX" for="ch" forName="dot6" refType="w" fact="0.6709"/>
                  <dgm:constr type="ctrY" for="ch" forName="dot6" refType="h" fact="0.3784"/>
                  <dgm:constr type="w" for="ch" forName="dot6" refType="userD"/>
                  <dgm:constr type="h" for="ch" forName="dot6" refType="userD"/>
                  <dgm:constr type="ctrX" for="ch" forName="dotArrow1" refType="w" fact="0.6441"/>
                  <dgm:constr type="ctrY" for="ch" forName="dotArrow1" refType="h" fact="0.0496"/>
                  <dgm:constr type="w" for="ch" forName="dotArrow1" refType="userD"/>
                  <dgm:constr type="h" for="ch" forName="dotArrow1" refType="userD"/>
                  <dgm:constr type="ctrX" for="ch" forName="dotArrow2" refType="w" fact="0.6679"/>
                  <dgm:constr type="ctrY" for="ch" forName="dotArrow2" refType="h" fact="0.0282"/>
                  <dgm:constr type="w" for="ch" forName="dotArrow2" refType="userD"/>
                  <dgm:constr type="h" for="ch" forName="dotArrow2" refType="userD"/>
                  <dgm:constr type="ctrX" for="ch" forName="dotArrow3" refType="w" fact="0.6917"/>
                  <dgm:constr type="ctrY" for="ch" forName="dotArrow3" refType="h" fact="0.0068"/>
                  <dgm:constr type="w" for="ch" forName="dotArrow3" refType="userD"/>
                  <dgm:constr type="h" for="ch" forName="dotArrow3" refType="userD"/>
                  <dgm:constr type="ctrX" for="ch" forName="dotArrow4" refType="w" fact="0.7155"/>
                  <dgm:constr type="ctrY" for="ch" forName="dotArrow4" refType="h" fact="0.0282"/>
                  <dgm:constr type="w" for="ch" forName="dotArrow4" refType="userD"/>
                  <dgm:constr type="h" for="ch" forName="dotArrow4" refType="userD"/>
                  <dgm:constr type="ctrX" for="ch" forName="dotArrow5" refType="w" fact="0.7394"/>
                  <dgm:constr type="ctrY" for="ch" forName="dotArrow5" refType="h" fact="0.0496"/>
                  <dgm:constr type="w" for="ch" forName="dotArrow5" refType="userD"/>
                  <dgm:constr type="h" for="ch" forName="dotArrow5" refType="userD"/>
                  <dgm:constr type="ctrX" for="ch" forName="dotArrow6" refType="w" fact="0.6917"/>
                  <dgm:constr type="ctrY" for="ch" forName="dotArrow6" refType="h" fact="0.052"/>
                  <dgm:constr type="w" for="ch" forName="dotArrow6" refType="userD"/>
                  <dgm:constr type="h" for="ch" forName="dotArrow6" refType="userD"/>
                  <dgm:constr type="ctrX" for="ch" forName="dotArrow7" refType="w" fact="0.6917"/>
                  <dgm:constr type="ctrY" for="ch" forName="dotArrow7" refType="h" fact="0.0972"/>
                  <dgm:constr type="w" for="ch" forName="dotArrow7" refType="userD"/>
                  <dgm:constr type="h" for="ch" forName="dotArrow7" refType="userD"/>
                  <dgm:constr type="l" for="ch" forName="parTx1" refType="w" fact="0.1793"/>
                  <dgm:constr type="t" for="ch" forName="parTx1" refType="h" fact="0.9064"/>
                  <dgm:constr type="w" for="ch" forName="parTx1" refType="w" fact="0.3595"/>
                  <dgm:constr type="h" for="ch" forName="parTx1" refType="h" fact="0.1222"/>
                  <dgm:constr type="ctrX" for="ch" forName="picture1" refType="w" fact="0.163"/>
                  <dgm:constr type="ctrY" for="ch" forName="picture1" refType="h" fact="0.8922"/>
                  <dgm:constr type="w" for="ch" forName="picture1" refType="w" fact="0.1667"/>
                  <dgm:constr type="h" for="ch" forName="picture1" refType="h" fact="0.2113"/>
                  <dgm:constr type="l" for="ch" forName="parTx2" refType="w" fact="0.502"/>
                  <dgm:constr type="t" for="ch" forName="parTx2" refType="h" fact="0.7589"/>
                  <dgm:constr type="w" for="ch" forName="parTx2" refType="w" fact="0.3595"/>
                  <dgm:constr type="h" for="ch" forName="parTx2" refType="h" fact="0.1222"/>
                  <dgm:constr type="ctrX" for="ch" forName="picture2" refType="w" fact="0.4857"/>
                  <dgm:constr type="ctrY" for="ch" forName="picture2" refType="h" fact="0.7447"/>
                  <dgm:constr type="w" for="ch" forName="picture2" refType="w" fact="0.1667"/>
                  <dgm:constr type="h" for="ch" forName="picture2" refType="h" fact="0.2113"/>
                  <dgm:constr type="l" for="ch" forName="parTx3" refType="w" fact="0.6394"/>
                  <dgm:constr type="t" for="ch" forName="parTx3" refType="h" fact="0.5263"/>
                  <dgm:constr type="w" for="ch" forName="parTx3" refType="w" fact="0.3595"/>
                  <dgm:constr type="h" for="ch" forName="parTx3" refType="h" fact="0.1222"/>
                  <dgm:constr type="ctrX" for="ch" forName="picture3" refType="w" fact="0.6231"/>
                  <dgm:constr type="ctrY" for="ch" forName="picture3" refType="h" fact="0.5121"/>
                  <dgm:constr type="w" for="ch" forName="picture3" refType="w" fact="0.1667"/>
                  <dgm:constr type="h" for="ch" forName="picture3" refType="h" fact="0.2113"/>
                  <dgm:constr type="l" for="ch" forName="parTx4" refType="w" fact="0.6997"/>
                  <dgm:constr type="t" for="ch" forName="parTx4" refType="h" fact="0.2492"/>
                  <dgm:constr type="w" for="ch" forName="parTx4" refType="w" fact="0.3595"/>
                  <dgm:constr type="h" for="ch" forName="parTx4" refType="h" fact="0.1222"/>
                  <dgm:constr type="ctrX" for="ch" forName="picture4" refType="w" fact="0.6834"/>
                  <dgm:constr type="ctrY" for="ch" forName="picture4" refType="h" fact="0.235"/>
                  <dgm:constr type="w" for="ch" forName="picture4" refType="w" fact="0.1667"/>
                  <dgm:constr type="h" for="ch" forName="picture4" refType="h" fact="0.2113"/>
                </dgm:constrLst>
              </dgm:else>
            </dgm:choose>
          </dgm:if>
          <dgm:else name="Name38">
            <dgm:choose name="Name39">
              <dgm:if name="Name40" axis="des" func="maxDepth" op="gt" val="1">
                <dgm:alg type="composite">
                  <dgm:param type="ar" val="1.5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userD" refType="w" fact="0.0136"/>
                  <dgm:constr type="ctrX" for="ch" forName="dot1" refType="w" fact="0.6747"/>
                  <dgm:constr type="ctrY" for="ch" forName="dot1" refType="h" fact="0.8215"/>
                  <dgm:constr type="w" for="ch" forName="dot1" refType="userD"/>
                  <dgm:constr type="h" for="ch" forName="dot1" refType="userD"/>
                  <dgm:constr type="ctrX" for="ch" forName="dot2" refType="w" fact="0.7051"/>
                  <dgm:constr type="ctrY" for="ch" forName="dot2" refType="h" fact="0.843"/>
                  <dgm:constr type="w" for="ch" forName="dot2" refType="userD"/>
                  <dgm:constr type="h" for="ch" forName="dot2" refType="userD"/>
                  <dgm:constr type="ctrX" for="ch" forName="dot3" refType="w" fact="0.7365"/>
                  <dgm:constr type="ctrY" for="ch" forName="dot3" refType="h" fact="0.8607"/>
                  <dgm:constr type="w" for="ch" forName="dot3" refType="userD"/>
                  <dgm:constr type="h" for="ch" forName="dot3" refType="userD"/>
                  <dgm:constr type="ctrX" for="ch" forName="dot4" refType="w" fact="0.7687"/>
                  <dgm:constr type="ctrY" for="ch" forName="dot4" refType="h" fact="0.8745"/>
                  <dgm:constr type="w" for="ch" forName="dot4" refType="userD"/>
                  <dgm:constr type="h" for="ch" forName="dot4" refType="userD"/>
                  <dgm:constr type="ctrX" for="ch" forName="dot5" refType="w" fact="0.5325"/>
                  <dgm:constr type="ctrY" for="ch" forName="dot5" refType="h" fact="0.6419"/>
                  <dgm:constr type="w" for="ch" forName="dot5" refType="userD"/>
                  <dgm:constr type="h" for="ch" forName="dot5" refType="userD"/>
                  <dgm:constr type="ctrX" for="ch" forName="dot6" refType="w" fact="0.4514"/>
                  <dgm:constr type="ctrY" for="ch" forName="dot6" refType="h" fact="0.3784"/>
                  <dgm:constr type="w" for="ch" forName="dot6" refType="userD"/>
                  <dgm:constr type="h" for="ch" forName="dot6" refType="userD"/>
                  <dgm:constr type="ctrX" for="ch" forName="dotArrow1" refType="w" fact="0.4733"/>
                  <dgm:constr type="ctrY" for="ch" forName="dotArrow1" refType="h" fact="0.0496"/>
                  <dgm:constr type="w" for="ch" forName="dotArrow1" refType="userD"/>
                  <dgm:constr type="h" for="ch" forName="dotArrow1" refType="userD"/>
                  <dgm:constr type="ctrX" for="ch" forName="dotArrow2" refType="w" fact="0.4538"/>
                  <dgm:constr type="ctrY" for="ch" forName="dotArrow2" refType="h" fact="0.0282"/>
                  <dgm:constr type="w" for="ch" forName="dotArrow2" refType="userD"/>
                  <dgm:constr type="h" for="ch" forName="dotArrow2" refType="userD"/>
                  <dgm:constr type="ctrX" for="ch" forName="dotArrow3" refType="w" fact="0.4343"/>
                  <dgm:constr type="ctrY" for="ch" forName="dotArrow3" refType="h" fact="0.0068"/>
                  <dgm:constr type="w" for="ch" forName="dotArrow3" refType="userD"/>
                  <dgm:constr type="h" for="ch" forName="dotArrow3" refType="userD"/>
                  <dgm:constr type="ctrX" for="ch" forName="dotArrow4" refType="w" fact="0.4149"/>
                  <dgm:constr type="ctrY" for="ch" forName="dotArrow4" refType="h" fact="0.0282"/>
                  <dgm:constr type="w" for="ch" forName="dotArrow4" refType="userD"/>
                  <dgm:constr type="h" for="ch" forName="dotArrow4" refType="userD"/>
                  <dgm:constr type="ctrX" for="ch" forName="dotArrow5" refType="w" fact="0.3954"/>
                  <dgm:constr type="ctrY" for="ch" forName="dotArrow5" refType="h" fact="0.0496"/>
                  <dgm:constr type="w" for="ch" forName="dotArrow5" refType="userD"/>
                  <dgm:constr type="h" for="ch" forName="dotArrow5" refType="userD"/>
                  <dgm:constr type="ctrX" for="ch" forName="dotArrow6" refType="w" fact="0.4343"/>
                  <dgm:constr type="ctrY" for="ch" forName="dotArrow6" refType="h" fact="0.052"/>
                  <dgm:constr type="w" for="ch" forName="dotArrow6" refType="userD"/>
                  <dgm:constr type="h" for="ch" forName="dotArrow6" refType="userD"/>
                  <dgm:constr type="ctrX" for="ch" forName="dotArrow7" refType="w" fact="0.4343"/>
                  <dgm:constr type="ctrY" for="ch" forName="dotArrow7" refType="h" fact="0.0972"/>
                  <dgm:constr type="w" for="ch" forName="dotArrow7" refType="userD"/>
                  <dgm:constr type="h" for="ch" forName="dotArrow7" refType="userD"/>
                  <dgm:constr type="r" for="ch" forName="parTx1" refType="w" fact="0.8534"/>
                  <dgm:constr type="t" for="ch" forName="parTx1" refType="h" fact="0.9095"/>
                  <dgm:constr type="w" for="ch" forName="parTx1" refType="w" fact="0.294"/>
                  <dgm:constr type="h" for="ch" forName="parTx1" refType="h" fact="0.1222"/>
                  <dgm:constr type="ctrX" for="ch" forName="picture1" refType="w" fact="0.8667"/>
                  <dgm:constr type="ctrY" for="ch" forName="picture1" refType="h" fact="0.8922"/>
                  <dgm:constr type="w" for="ch" forName="picture1" refType="w" fact="0.1363"/>
                  <dgm:constr type="h" for="ch" forName="picture1" refType="h" fact="0.2113"/>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5895"/>
                  <dgm:constr type="t" for="ch" forName="parTx2" refType="h" fact="0.762"/>
                  <dgm:constr type="w" for="ch" forName="parTx2" refType="w" fact="0.294"/>
                  <dgm:constr type="h" for="ch" forName="parTx2" refType="h" fact="0.1222"/>
                  <dgm:constr type="ctrX" for="ch" forName="picture2" refType="w" fact="0.6028"/>
                  <dgm:constr type="ctrY" for="ch" forName="picture2" refType="h" fact="0.7447"/>
                  <dgm:constr type="w" for="ch" forName="picture2" refType="w" fact="0.1363"/>
                  <dgm:constr type="h" for="ch" forName="picture2" refType="h" fact="0.2113"/>
                  <dgm:constr type="r" for="ch" forName="desTx2" refType="l" refFor="ch" refForName="parTx2"/>
                  <dgm:constr type="l" for="ch" forName="desTx2"/>
                  <dgm:constr type="t" for="ch" forName="desTx2" refType="t" refFor="ch" refForName="parTx2"/>
                  <dgm:constr type="h" for="ch" forName="desTx2" refType="h" refFor="ch" refForName="parTx2"/>
                  <dgm:constr type="r" for="ch" forName="parTx3" refType="w" fact="0.4771"/>
                  <dgm:constr type="t" for="ch" forName="parTx3" refType="h" fact="0.5294"/>
                  <dgm:constr type="w" for="ch" forName="parTx3" refType="w" fact="0.294"/>
                  <dgm:constr type="h" for="ch" forName="parTx3" refType="h" fact="0.1222"/>
                  <dgm:constr type="ctrX" for="ch" forName="picture3" refType="w" fact="0.4905"/>
                  <dgm:constr type="ctrY" for="ch" forName="picture3" refType="h" fact="0.5121"/>
                  <dgm:constr type="w" for="ch" forName="picture3" refType="w" fact="0.1363"/>
                  <dgm:constr type="h" for="ch" forName="picture3" refType="h" fact="0.2113"/>
                  <dgm:constr type="r" for="ch" forName="desTx3" refType="l" refFor="ch" refForName="parTx3"/>
                  <dgm:constr type="l" for="ch" forName="desTx3"/>
                  <dgm:constr type="t" for="ch" forName="desTx3" refType="t" refFor="ch" refForName="parTx3"/>
                  <dgm:constr type="h" for="ch" forName="desTx3" refType="h" refFor="ch" refForName="parTx3"/>
                  <dgm:constr type="r" for="ch" forName="parTx4" refType="w" fact="0.4278"/>
                  <dgm:constr type="t" for="ch" forName="parTx4" refType="h" fact="0.2523"/>
                  <dgm:constr type="w" for="ch" forName="parTx4" refType="w" fact="0.294"/>
                  <dgm:constr type="h" for="ch" forName="parTx4" refType="h" fact="0.1222"/>
                  <dgm:constr type="ctrX" for="ch" forName="picture4" refType="w" fact="0.4412"/>
                  <dgm:constr type="ctrY" for="ch" forName="picture4" refType="h" fact="0.235"/>
                  <dgm:constr type="w" for="ch" forName="picture4" refType="w" fact="0.1363"/>
                  <dgm:constr type="h" for="ch" forName="picture4" refType="h" fact="0.2113"/>
                  <dgm:constr type="r" for="ch" forName="desTx4" refType="l" refFor="ch" refForName="parTx4"/>
                  <dgm:constr type="l" for="ch" forName="desTx4"/>
                  <dgm:constr type="t" for="ch" forName="desTx4" refType="t" refFor="ch" refForName="parTx4"/>
                  <dgm:constr type="h" for="ch" forName="desTx4" refType="h" refFor="ch" refForName="parTx4"/>
                </dgm:constrLst>
              </dgm:if>
              <dgm:else name="Name41">
                <dgm:alg type="composite">
                  <dgm:param type="ar" val="1.267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userD" refType="w" fact="0.0167"/>
                  <dgm:constr type="ctrX" for="ch" forName="dot1" refType="w" fact="0.6022"/>
                  <dgm:constr type="ctrY" for="ch" forName="dot1" refType="h" fact="0.8215"/>
                  <dgm:constr type="w" for="ch" forName="dot1" refType="userD"/>
                  <dgm:constr type="h" for="ch" forName="dot1" refType="userD"/>
                  <dgm:constr type="ctrX" for="ch" forName="dot2" refType="w" fact="0.6394"/>
                  <dgm:constr type="ctrY" for="ch" forName="dot2" refType="h" fact="0.843"/>
                  <dgm:constr type="w" for="ch" forName="dot2" refType="userD"/>
                  <dgm:constr type="h" for="ch" forName="dot2" refType="userD"/>
                  <dgm:constr type="ctrX" for="ch" forName="dot3" refType="w" fact="0.6777"/>
                  <dgm:constr type="ctrY" for="ch" forName="dot3" refType="h" fact="0.8607"/>
                  <dgm:constr type="w" for="ch" forName="dot3" refType="userD"/>
                  <dgm:constr type="h" for="ch" forName="dot3" refType="userD"/>
                  <dgm:constr type="ctrX" for="ch" forName="dot4" refType="w" fact="0.7171"/>
                  <dgm:constr type="ctrY" for="ch" forName="dot4" refType="h" fact="0.8745"/>
                  <dgm:constr type="w" for="ch" forName="dot4" refType="userD"/>
                  <dgm:constr type="h" for="ch" forName="dot4" refType="userD"/>
                  <dgm:constr type="ctrX" for="ch" forName="dot5" refType="w" fact="0.4283"/>
                  <dgm:constr type="ctrY" for="ch" forName="dot5" refType="h" fact="0.6419"/>
                  <dgm:constr type="w" for="ch" forName="dot5" refType="userD"/>
                  <dgm:constr type="h" for="ch" forName="dot5" refType="userD"/>
                  <dgm:constr type="ctrX" for="ch" forName="dot6" refType="w" fact="0.3291"/>
                  <dgm:constr type="ctrY" for="ch" forName="dot6" refType="h" fact="0.3784"/>
                  <dgm:constr type="w" for="ch" forName="dot6" refType="userD"/>
                  <dgm:constr type="h" for="ch" forName="dot6" refType="userD"/>
                  <dgm:constr type="ctrX" for="ch" forName="dotArrow1" refType="w" fact="0.3559"/>
                  <dgm:constr type="ctrY" for="ch" forName="dotArrow1" refType="h" fact="0.0496"/>
                  <dgm:constr type="w" for="ch" forName="dotArrow1" refType="userD"/>
                  <dgm:constr type="h" for="ch" forName="dotArrow1" refType="userD"/>
                  <dgm:constr type="ctrX" for="ch" forName="dotArrow2" refType="w" fact="0.3321"/>
                  <dgm:constr type="ctrY" for="ch" forName="dotArrow2" refType="h" fact="0.0282"/>
                  <dgm:constr type="w" for="ch" forName="dotArrow2" refType="userD"/>
                  <dgm:constr type="h" for="ch" forName="dotArrow2" refType="userD"/>
                  <dgm:constr type="ctrX" for="ch" forName="dotArrow3" refType="w" fact="0.3083"/>
                  <dgm:constr type="ctrY" for="ch" forName="dotArrow3" refType="h" fact="0.0068"/>
                  <dgm:constr type="w" for="ch" forName="dotArrow3" refType="userD"/>
                  <dgm:constr type="h" for="ch" forName="dotArrow3" refType="userD"/>
                  <dgm:constr type="ctrX" for="ch" forName="dotArrow4" refType="w" fact="0.2845"/>
                  <dgm:constr type="ctrY" for="ch" forName="dotArrow4" refType="h" fact="0.0282"/>
                  <dgm:constr type="w" for="ch" forName="dotArrow4" refType="userD"/>
                  <dgm:constr type="h" for="ch" forName="dotArrow4" refType="userD"/>
                  <dgm:constr type="ctrX" for="ch" forName="dotArrow5" refType="w" fact="0.2606"/>
                  <dgm:constr type="ctrY" for="ch" forName="dotArrow5" refType="h" fact="0.0496"/>
                  <dgm:constr type="w" for="ch" forName="dotArrow5" refType="userD"/>
                  <dgm:constr type="h" for="ch" forName="dotArrow5" refType="userD"/>
                  <dgm:constr type="ctrX" for="ch" forName="dotArrow6" refType="w" fact="0.3083"/>
                  <dgm:constr type="ctrY" for="ch" forName="dotArrow6" refType="h" fact="0.052"/>
                  <dgm:constr type="w" for="ch" forName="dotArrow6" refType="userD"/>
                  <dgm:constr type="h" for="ch" forName="dotArrow6" refType="userD"/>
                  <dgm:constr type="ctrX" for="ch" forName="dotArrow7" refType="w" fact="0.3083"/>
                  <dgm:constr type="ctrY" for="ch" forName="dotArrow7" refType="h" fact="0.0972"/>
                  <dgm:constr type="w" for="ch" forName="dotArrow7" refType="userD"/>
                  <dgm:constr type="h" for="ch" forName="dotArrow7" refType="userD"/>
                  <dgm:constr type="r" for="ch" forName="parTx1" refType="w" fact="0.8207"/>
                  <dgm:constr type="t" for="ch" forName="parTx1" refType="h" fact="0.9064"/>
                  <dgm:constr type="w" for="ch" forName="parTx1" refType="w" fact="0.3595"/>
                  <dgm:constr type="h" for="ch" forName="parTx1" refType="h" fact="0.1222"/>
                  <dgm:constr type="ctrX" for="ch" forName="picture1" refType="w" fact="0.837"/>
                  <dgm:constr type="ctrY" for="ch" forName="picture1" refType="h" fact="0.8922"/>
                  <dgm:constr type="w" for="ch" forName="picture1" refType="w" fact="0.1667"/>
                  <dgm:constr type="h" for="ch" forName="picture1" refType="h" fact="0.2113"/>
                  <dgm:constr type="r" for="ch" forName="parTx2" refType="w" fact="0.498"/>
                  <dgm:constr type="t" for="ch" forName="parTx2" refType="h" fact="0.7589"/>
                  <dgm:constr type="w" for="ch" forName="parTx2" refType="w" fact="0.3595"/>
                  <dgm:constr type="h" for="ch" forName="parTx2" refType="h" fact="0.1222"/>
                  <dgm:constr type="ctrX" for="ch" forName="picture2" refType="w" fact="0.5143"/>
                  <dgm:constr type="ctrY" for="ch" forName="picture2" refType="h" fact="0.7447"/>
                  <dgm:constr type="w" for="ch" forName="picture2" refType="w" fact="0.1667"/>
                  <dgm:constr type="h" for="ch" forName="picture2" refType="h" fact="0.2113"/>
                  <dgm:constr type="r" for="ch" forName="parTx3" refType="w" fact="0.3606"/>
                  <dgm:constr type="t" for="ch" forName="parTx3" refType="h" fact="0.5263"/>
                  <dgm:constr type="w" for="ch" forName="parTx3" refType="w" fact="0.3595"/>
                  <dgm:constr type="h" for="ch" forName="parTx3" refType="h" fact="0.1222"/>
                  <dgm:constr type="ctrX" for="ch" forName="picture3" refType="w" fact="0.3769"/>
                  <dgm:constr type="ctrY" for="ch" forName="picture3" refType="h" fact="0.5121"/>
                  <dgm:constr type="w" for="ch" forName="picture3" refType="w" fact="0.1667"/>
                  <dgm:constr type="h" for="ch" forName="picture3" refType="h" fact="0.2113"/>
                  <dgm:constr type="r" for="ch" forName="parTx4" refType="w" fact="0.3003"/>
                  <dgm:constr type="t" for="ch" forName="parTx4" refType="h" fact="0.2492"/>
                  <dgm:constr type="w" for="ch" forName="parTx4" refType="w" fact="0.3595"/>
                  <dgm:constr type="h" for="ch" forName="parTx4" refType="h" fact="0.1222"/>
                  <dgm:constr type="ctrX" for="ch" forName="picture4" refType="w" fact="0.3166"/>
                  <dgm:constr type="ctrY" for="ch" forName="picture4" refType="h" fact="0.235"/>
                  <dgm:constr type="w" for="ch" forName="picture4" refType="w" fact="0.1667"/>
                  <dgm:constr type="h" for="ch" forName="picture4" refType="h" fact="0.2113"/>
                </dgm:constrLst>
              </dgm:else>
            </dgm:choose>
          </dgm:else>
        </dgm:choose>
      </dgm:if>
      <dgm:if name="Name42" axis="ch" ptType="node" func="cnt" op="equ" val="5">
        <dgm:choose name="Name43">
          <dgm:if name="Name44" func="var" arg="dir" op="equ" val="norm">
            <dgm:choose name="Name45">
              <dgm:if name="Name46" axis="des" func="maxDepth" op="gt" val="1">
                <dgm:alg type="composite">
                  <dgm:param type="ar" val="1.41"/>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userD" refType="w" fact="0.0118"/>
                  <dgm:constr type="ctrX" for="ch" forName="dot1" refType="w" fact="0.3263"/>
                  <dgm:constr type="ctrY" for="ch" forName="dot1" refType="h" fact="0.8674"/>
                  <dgm:constr type="w" for="ch" forName="dot1" refType="userD"/>
                  <dgm:constr type="h" for="ch" forName="dot1" refType="userD"/>
                  <dgm:constr type="ctrX" for="ch" forName="dot2" refType="w" fact="0.3001"/>
                  <dgm:constr type="ctrY" for="ch" forName="dot2" refType="h" fact="0.8824"/>
                  <dgm:constr type="w" for="ch" forName="dot2" refType="userD"/>
                  <dgm:constr type="h" for="ch" forName="dot2" refType="userD"/>
                  <dgm:constr type="ctrX" for="ch" forName="dot3" refType="w" fact="0.2733"/>
                  <dgm:constr type="ctrY" for="ch" forName="dot3" refType="h" fact="0.8948"/>
                  <dgm:constr type="w" for="ch" forName="dot3" refType="userD"/>
                  <dgm:constr type="h" for="ch" forName="dot3" refType="userD"/>
                  <dgm:constr type="ctrX" for="ch" forName="dot4" refType="w" fact="0.2462"/>
                  <dgm:constr type="ctrY" for="ch" forName="dot4" refType="h" fact="0.9044"/>
                  <dgm:constr type="w" for="ch" forName="dot4" refType="userD"/>
                  <dgm:constr type="h" for="ch" forName="dot4" refType="userD"/>
                  <dgm:constr type="ctrX" for="ch" forName="dot5" refType="w" fact="0.4691"/>
                  <dgm:constr type="ctrY" for="ch" forName="dot5" refType="h" fact="0.7222"/>
                  <dgm:constr type="w" for="ch" forName="dot5" refType="userD"/>
                  <dgm:constr type="h" for="ch" forName="dot5" refType="userD"/>
                  <dgm:constr type="ctrX" for="ch" forName="dot6" refType="w" fact="0.4484"/>
                  <dgm:constr type="ctrY" for="ch" forName="dot6" refType="h" fact="0.7518"/>
                  <dgm:constr type="w" for="ch" forName="dot6" refType="userD"/>
                  <dgm:constr type="h" for="ch" forName="dot6" refType="userD"/>
                  <dgm:constr type="ctrX" for="ch" forName="dot7" refType="w" fact="0.5549"/>
                  <dgm:constr type="ctrY" for="ch" forName="dot7" refType="h" fact="0.5422"/>
                  <dgm:constr type="w" for="ch" forName="dot7" refType="userD"/>
                  <dgm:constr type="h" for="ch" forName="dot7" refType="userD"/>
                  <dgm:constr type="ctrX" for="ch" forName="dot8" refType="w" fact="0.601"/>
                  <dgm:constr type="ctrY" for="ch" forName="dot8" refType="h" fact="0.3229"/>
                  <dgm:constr type="w" for="ch" forName="dot8" refType="userD"/>
                  <dgm:constr type="h" for="ch" forName="dot8" refType="userD"/>
                  <dgm:constr type="ctrX" for="ch" forName="dotArrow1" refType="w" fact="0.5779"/>
                  <dgm:constr type="ctrY" for="ch" forName="dotArrow1" refType="h" fact="0.0635"/>
                  <dgm:constr type="w" for="ch" forName="dotArrow1" refType="userD"/>
                  <dgm:constr type="h" for="ch" forName="dotArrow1" refType="userD"/>
                  <dgm:constr type="ctrX" for="ch" forName="dotArrow2" refType="w" fact="0.5951"/>
                  <dgm:constr type="ctrY" for="ch" forName="dotArrow2" refType="h" fact="0.0448"/>
                  <dgm:constr type="w" for="ch" forName="dotArrow2" refType="userD"/>
                  <dgm:constr type="h" for="ch" forName="dotArrow2" refType="userD"/>
                  <dgm:constr type="ctrX" for="ch" forName="dotArrow3" refType="w" fact="0.6123"/>
                  <dgm:constr type="ctrY" for="ch" forName="dotArrow3" refType="h" fact="0.026"/>
                  <dgm:constr type="w" for="ch" forName="dotArrow3" refType="userD"/>
                  <dgm:constr type="h" for="ch" forName="dotArrow3" refType="userD"/>
                  <dgm:constr type="ctrX" for="ch" forName="dotArrow4" refType="w" fact="0.6295"/>
                  <dgm:constr type="ctrY" for="ch" forName="dotArrow4" refType="h" fact="0.0448"/>
                  <dgm:constr type="w" for="ch" forName="dotArrow4" refType="userD"/>
                  <dgm:constr type="h" for="ch" forName="dotArrow4" refType="userD"/>
                  <dgm:constr type="ctrX" for="ch" forName="dotArrow5" refType="w" fact="0.6467"/>
                  <dgm:constr type="ctrY" for="ch" forName="dotArrow5" refType="h" fact="0.0635"/>
                  <dgm:constr type="w" for="ch" forName="dotArrow5" refType="userD"/>
                  <dgm:constr type="h" for="ch" forName="dotArrow5" refType="userD"/>
                  <dgm:constr type="ctrX" for="ch" forName="dotArrow6" refType="w" fact="0.6123"/>
                  <dgm:constr type="ctrY" for="ch" forName="dotArrow6" refType="h" fact="0.0656"/>
                  <dgm:constr type="w" for="ch" forName="dotArrow6" refType="userD"/>
                  <dgm:constr type="h" for="ch" forName="dotArrow6" refType="userD"/>
                  <dgm:constr type="ctrX" for="ch" forName="dotArrow7" refType="w" fact="0.6123"/>
                  <dgm:constr type="ctrY" for="ch" forName="dotArrow7" refType="h" fact="0.1052"/>
                  <dgm:constr type="w" for="ch" forName="dotArrow7" refType="userD"/>
                  <dgm:constr type="h" for="ch" forName="dotArrow7" refType="userD"/>
                  <dgm:constr type="l" for="ch" forName="parTx1" refType="w" fact="0.1746"/>
                  <dgm:constr type="t" for="ch" forName="parTx1" refType="h" fact="0.9304"/>
                  <dgm:constr type="w" for="ch" forName="parTx1" refType="w" fact="0.2544"/>
                  <dgm:constr type="h" for="ch" forName="parTx1" refType="h" fact="0.0962"/>
                  <dgm:constr type="ctrX" for="ch" forName="picture1" refType="w" fact="0.1631"/>
                  <dgm:constr type="ctrY" for="ch" forName="picture1" refType="h" fact="0.9169"/>
                  <dgm:constr type="w" for="ch" forName="picture1" refType="w" fact="0.118"/>
                  <dgm:constr type="h" for="ch" forName="picture1" refType="h" fact="0.1663"/>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3982"/>
                  <dgm:constr type="t" for="ch" forName="parTx2" refType="h" fact="0.8167"/>
                  <dgm:constr type="w" for="ch" forName="parTx2" refType="w" fact="0.2544"/>
                  <dgm:constr type="h" for="ch" forName="parTx2" refType="h" fact="0.0962"/>
                  <dgm:constr type="ctrX" for="ch" forName="picture2" refType="w" fact="0.3866"/>
                  <dgm:constr type="ctrY" for="ch" forName="picture2" refType="h" fact="0.8032"/>
                  <dgm:constr type="w" for="ch" forName="picture2" refType="w" fact="0.118"/>
                  <dgm:constr type="h" for="ch" forName="picture2" refType="h" fact="0.1663"/>
                  <dgm:constr type="l" for="ch" forName="desTx2" refType="r" refFor="ch" refForName="parTx2"/>
                  <dgm:constr type="r" for="ch" forName="desTx2" refType="w"/>
                  <dgm:constr type="t" for="ch" forName="desTx2" refType="t" refFor="ch" refForName="parTx2"/>
                  <dgm:constr type="h" for="ch" forName="desTx2" refType="h" refFor="ch" refForName="parTx2"/>
                  <dgm:constr type="l" for="ch" forName="parTx3" refType="w" fact="0.5194"/>
                  <dgm:constr type="t" for="ch" forName="parTx3" refType="h" fact="0.6524"/>
                  <dgm:constr type="w" for="ch" forName="parTx3" refType="w" fact="0.2544"/>
                  <dgm:constr type="h" for="ch" forName="parTx3" refType="h" fact="0.0962"/>
                  <dgm:constr type="ctrX" for="ch" forName="picture3" refType="w" fact="0.5078"/>
                  <dgm:constr type="ctrY" for="ch" forName="picture3" refType="h" fact="0.6389"/>
                  <dgm:constr type="w" for="ch" forName="picture3" refType="w" fact="0.118"/>
                  <dgm:constr type="h" for="ch" forName="picture3" refType="h" fact="0.1663"/>
                  <dgm:constr type="l" for="ch" forName="desTx3" refType="r" refFor="ch" refForName="parTx3"/>
                  <dgm:constr type="r" for="ch" forName="desTx3" refType="w"/>
                  <dgm:constr type="t" for="ch" forName="desTx3" refType="t" refFor="ch" refForName="parTx3"/>
                  <dgm:constr type="h" for="ch" forName="desTx3" refType="h" refFor="ch" refForName="parTx3"/>
                  <dgm:constr type="l" for="ch" forName="parTx4" refType="w" fact="0.5827"/>
                  <dgm:constr type="t" for="ch" forName="parTx4" refType="h" fact="0.4412"/>
                  <dgm:constr type="w" for="ch" forName="parTx4" refType="w" fact="0.2544"/>
                  <dgm:constr type="h" for="ch" forName="parTx4" refType="h" fact="0.0962"/>
                  <dgm:constr type="ctrX" for="ch" forName="picture4" refType="w" fact="0.5712"/>
                  <dgm:constr type="ctrY" for="ch" forName="picture4" refType="h" fact="0.4277"/>
                  <dgm:constr type="w" for="ch" forName="picture4" refType="w" fact="0.118"/>
                  <dgm:constr type="h" for="ch" forName="picture4" refType="h" fact="0.1663"/>
                  <dgm:constr type="l" for="ch" forName="desTx4" refType="r" refFor="ch" refForName="parTx4"/>
                  <dgm:constr type="r" for="ch" forName="desTx4" refType="w"/>
                  <dgm:constr type="t" for="ch" forName="desTx4" refType="t" refFor="ch" refForName="parTx4"/>
                  <dgm:constr type="h" for="ch" forName="desTx4" refType="h" refFor="ch" refForName="parTx4"/>
                  <dgm:constr type="l" for="ch" forName="parTx5" refType="w" fact="0.618"/>
                  <dgm:constr type="t" for="ch" forName="parTx5" refType="h" fact="0.2262"/>
                  <dgm:constr type="w" for="ch" forName="parTx5" refType="w" fact="0.2544"/>
                  <dgm:constr type="h" for="ch" forName="parTx5" refType="h" fact="0.0962"/>
                  <dgm:constr type="ctrX" for="ch" forName="picture5" refType="w" fact="0.6064"/>
                  <dgm:constr type="ctrY" for="ch" forName="picture5" refType="h" fact="0.2127"/>
                  <dgm:constr type="w" for="ch" forName="picture5" refType="w" fact="0.118"/>
                  <dgm:constr type="h" for="ch" forName="picture5" refType="h" fact="0.1663"/>
                  <dgm:constr type="l" for="ch" forName="desTx5" refType="r" refFor="ch" refForName="parTx5"/>
                  <dgm:constr type="r" for="ch" forName="desTx5" refType="w"/>
                  <dgm:constr type="t" for="ch" forName="desTx5" refType="t" refFor="ch" refForName="parTx5"/>
                  <dgm:constr type="h" for="ch" forName="desTx5" refType="h" refFor="ch" refForName="parTx5"/>
                </dgm:constrLst>
              </dgm:if>
              <dgm:else name="Name47">
                <dgm:alg type="composite">
                  <dgm:param type="ar" val="1.164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userD" refType="w" fact="0.0143"/>
                  <dgm:constr type="ctrX" for="ch" forName="dot1" refType="w" fact="0.3951"/>
                  <dgm:constr type="ctrY" for="ch" forName="dot1" refType="h" fact="0.8674"/>
                  <dgm:constr type="w" for="ch" forName="dot1" refType="userD"/>
                  <dgm:constr type="h" for="ch" forName="dot1" refType="userD"/>
                  <dgm:constr type="ctrX" for="ch" forName="dot2" refType="w" fact="0.3634"/>
                  <dgm:constr type="ctrY" for="ch" forName="dot2" refType="h" fact="0.8824"/>
                  <dgm:constr type="w" for="ch" forName="dot2" refType="userD"/>
                  <dgm:constr type="h" for="ch" forName="dot2" refType="userD"/>
                  <dgm:constr type="ctrX" for="ch" forName="dot3" refType="w" fact="0.331"/>
                  <dgm:constr type="ctrY" for="ch" forName="dot3" refType="h" fact="0.8948"/>
                  <dgm:constr type="w" for="ch" forName="dot3" refType="userD"/>
                  <dgm:constr type="h" for="ch" forName="dot3" refType="userD"/>
                  <dgm:constr type="ctrX" for="ch" forName="dot4" refType="w" fact="0.2981"/>
                  <dgm:constr type="ctrY" for="ch" forName="dot4" refType="h" fact="0.9044"/>
                  <dgm:constr type="w" for="ch" forName="dot4" refType="userD"/>
                  <dgm:constr type="h" for="ch" forName="dot4" refType="userD"/>
                  <dgm:constr type="ctrX" for="ch" forName="dot5" refType="w" fact="0.5681"/>
                  <dgm:constr type="ctrY" for="ch" forName="dot5" refType="h" fact="0.7222"/>
                  <dgm:constr type="w" for="ch" forName="dot5" refType="userD"/>
                  <dgm:constr type="h" for="ch" forName="dot5" refType="userD"/>
                  <dgm:constr type="ctrX" for="ch" forName="dot6" refType="w" fact="0.543"/>
                  <dgm:constr type="ctrY" for="ch" forName="dot6" refType="h" fact="0.7518"/>
                  <dgm:constr type="w" for="ch" forName="dot6" refType="userD"/>
                  <dgm:constr type="h" for="ch" forName="dot6" refType="userD"/>
                  <dgm:constr type="ctrX" for="ch" forName="dot7" refType="w" fact="0.672"/>
                  <dgm:constr type="ctrY" for="ch" forName="dot7" refType="h" fact="0.5422"/>
                  <dgm:constr type="w" for="ch" forName="dot7" refType="userD"/>
                  <dgm:constr type="h" for="ch" forName="dot7" refType="userD"/>
                  <dgm:constr type="ctrX" for="ch" forName="dot8" refType="w" fact="0.7278"/>
                  <dgm:constr type="ctrY" for="ch" forName="dot8" refType="h" fact="0.3229"/>
                  <dgm:constr type="w" for="ch" forName="dot8" refType="userD"/>
                  <dgm:constr type="h" for="ch" forName="dot8" refType="userD"/>
                  <dgm:constr type="ctrX" for="ch" forName="dotArrow1" refType="w" fact="0.6999"/>
                  <dgm:constr type="ctrY" for="ch" forName="dotArrow1" refType="h" fact="0.0635"/>
                  <dgm:constr type="w" for="ch" forName="dotArrow1" refType="userD"/>
                  <dgm:constr type="h" for="ch" forName="dotArrow1" refType="userD"/>
                  <dgm:constr type="ctrX" for="ch" forName="dotArrow2" refType="w" fact="0.7207"/>
                  <dgm:constr type="ctrY" for="ch" forName="dotArrow2" refType="h" fact="0.0448"/>
                  <dgm:constr type="w" for="ch" forName="dotArrow2" refType="userD"/>
                  <dgm:constr type="h" for="ch" forName="dotArrow2" refType="userD"/>
                  <dgm:constr type="ctrX" for="ch" forName="dotArrow3" refType="w" fact="0.7415"/>
                  <dgm:constr type="ctrY" for="ch" forName="dotArrow3" refType="h" fact="0.026"/>
                  <dgm:constr type="w" for="ch" forName="dotArrow3" refType="userD"/>
                  <dgm:constr type="h" for="ch" forName="dotArrow3" refType="userD"/>
                  <dgm:constr type="ctrX" for="ch" forName="dotArrow4" refType="w" fact="0.7624"/>
                  <dgm:constr type="ctrY" for="ch" forName="dotArrow4" refType="h" fact="0.0448"/>
                  <dgm:constr type="w" for="ch" forName="dotArrow4" refType="userD"/>
                  <dgm:constr type="h" for="ch" forName="dotArrow4" refType="userD"/>
                  <dgm:constr type="ctrX" for="ch" forName="dotArrow5" refType="w" fact="0.7832"/>
                  <dgm:constr type="ctrY" for="ch" forName="dotArrow5" refType="h" fact="0.0635"/>
                  <dgm:constr type="w" for="ch" forName="dotArrow5" refType="userD"/>
                  <dgm:constr type="h" for="ch" forName="dotArrow5" refType="userD"/>
                  <dgm:constr type="ctrX" for="ch" forName="dotArrow6" refType="w" fact="0.7415"/>
                  <dgm:constr type="ctrY" for="ch" forName="dotArrow6" refType="h" fact="0.0656"/>
                  <dgm:constr type="w" for="ch" forName="dotArrow6" refType="userD"/>
                  <dgm:constr type="h" for="ch" forName="dotArrow6" refType="userD"/>
                  <dgm:constr type="ctrX" for="ch" forName="dotArrow7" refType="w" fact="0.7415"/>
                  <dgm:constr type="ctrY" for="ch" forName="dotArrow7" refType="h" fact="0.1052"/>
                  <dgm:constr type="w" for="ch" forName="dotArrow7" refType="userD"/>
                  <dgm:constr type="h" for="ch" forName="dotArrow7" refType="userD"/>
                  <dgm:constr type="l" for="ch" forName="parTx1" refType="w" fact="0.2115"/>
                  <dgm:constr type="t" for="ch" forName="parTx1" refType="h" fact="0.928"/>
                  <dgm:constr type="w" for="ch" forName="parTx1" refType="w" fact="0.3081"/>
                  <dgm:constr type="h" for="ch" forName="parTx1" refType="h" fact="0.0962"/>
                  <dgm:constr type="ctrX" for="ch" forName="picture1" refType="w" fact="0.1975"/>
                  <dgm:constr type="ctrY" for="ch" forName="picture1" refType="h" fact="0.9169"/>
                  <dgm:constr type="w" for="ch" forName="picture1" refType="w" fact="0.1429"/>
                  <dgm:constr type="h" for="ch" forName="picture1" refType="h" fact="0.1663"/>
                  <dgm:constr type="l" for="ch" forName="parTx2" refType="w" fact="0.4822"/>
                  <dgm:constr type="t" for="ch" forName="parTx2" refType="h" fact="0.8143"/>
                  <dgm:constr type="w" for="ch" forName="parTx2" refType="w" fact="0.3081"/>
                  <dgm:constr type="h" for="ch" forName="parTx2" refType="h" fact="0.0962"/>
                  <dgm:constr type="ctrX" for="ch" forName="picture2" refType="w" fact="0.4682"/>
                  <dgm:constr type="ctrY" for="ch" forName="picture2" refType="h" fact="0.8032"/>
                  <dgm:constr type="w" for="ch" forName="picture2" refType="w" fact="0.1429"/>
                  <dgm:constr type="h" for="ch" forName="picture2" refType="h" fact="0.1663"/>
                  <dgm:constr type="l" for="ch" forName="parTx3" refType="w" fact="0.629"/>
                  <dgm:constr type="t" for="ch" forName="parTx3" refType="h" fact="0.65"/>
                  <dgm:constr type="w" for="ch" forName="parTx3" refType="w" fact="0.3081"/>
                  <dgm:constr type="h" for="ch" forName="parTx3" refType="h" fact="0.0962"/>
                  <dgm:constr type="ctrX" for="ch" forName="picture3" refType="w" fact="0.615"/>
                  <dgm:constr type="ctrY" for="ch" forName="picture3" refType="h" fact="0.6389"/>
                  <dgm:constr type="w" for="ch" forName="picture3" refType="w" fact="0.1429"/>
                  <dgm:constr type="h" for="ch" forName="picture3" refType="h" fact="0.1663"/>
                  <dgm:constr type="l" for="ch" forName="parTx4" refType="w" fact="0.7057"/>
                  <dgm:constr type="t" for="ch" forName="parTx4" refType="h" fact="0.4388"/>
                  <dgm:constr type="w" for="ch" forName="parTx4" refType="w" fact="0.3081"/>
                  <dgm:constr type="h" for="ch" forName="parTx4" refType="h" fact="0.0962"/>
                  <dgm:constr type="ctrX" for="ch" forName="picture4" refType="w" fact="0.6917"/>
                  <dgm:constr type="ctrY" for="ch" forName="picture4" refType="h" fact="0.4277"/>
                  <dgm:constr type="w" for="ch" forName="picture4" refType="w" fact="0.1429"/>
                  <dgm:constr type="h" for="ch" forName="picture4" refType="h" fact="0.1663"/>
                  <dgm:constr type="l" for="ch" forName="parTx5" refType="w" fact="0.7484"/>
                  <dgm:constr type="t" for="ch" forName="parTx5" refType="h" fact="0.2238"/>
                  <dgm:constr type="w" for="ch" forName="parTx5" refType="w" fact="0.3081"/>
                  <dgm:constr type="h" for="ch" forName="parTx5" refType="h" fact="0.0962"/>
                  <dgm:constr type="ctrX" for="ch" forName="picture5" refType="w" fact="0.7344"/>
                  <dgm:constr type="ctrY" for="ch" forName="picture5" refType="h" fact="0.2127"/>
                  <dgm:constr type="w" for="ch" forName="picture5" refType="w" fact="0.1429"/>
                  <dgm:constr type="h" for="ch" forName="picture5" refType="h" fact="0.1663"/>
                </dgm:constrLst>
              </dgm:else>
            </dgm:choose>
          </dgm:if>
          <dgm:else name="Name48">
            <dgm:choose name="Name49">
              <dgm:if name="Name50" axis="des" func="maxDepth" op="gt" val="1">
                <dgm:alg type="composite">
                  <dgm:param type="ar" val="1.41"/>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userD" refType="w" fact="0.0118"/>
                  <dgm:constr type="ctrX" for="ch" forName="dot1" refType="w" fact="0.6737"/>
                  <dgm:constr type="ctrY" for="ch" forName="dot1" refType="h" fact="0.8674"/>
                  <dgm:constr type="w" for="ch" forName="dot1" refType="userD"/>
                  <dgm:constr type="h" for="ch" forName="dot1" refType="userD"/>
                  <dgm:constr type="ctrX" for="ch" forName="dot2" refType="w" fact="0.6999"/>
                  <dgm:constr type="ctrY" for="ch" forName="dot2" refType="h" fact="0.8824"/>
                  <dgm:constr type="w" for="ch" forName="dot2" refType="userD"/>
                  <dgm:constr type="h" for="ch" forName="dot2" refType="userD"/>
                  <dgm:constr type="ctrX" for="ch" forName="dot3" refType="w" fact="0.7267"/>
                  <dgm:constr type="ctrY" for="ch" forName="dot3" refType="h" fact="0.8948"/>
                  <dgm:constr type="w" for="ch" forName="dot3" refType="userD"/>
                  <dgm:constr type="h" for="ch" forName="dot3" refType="userD"/>
                  <dgm:constr type="ctrX" for="ch" forName="dot4" refType="w" fact="0.7538"/>
                  <dgm:constr type="ctrY" for="ch" forName="dot4" refType="h" fact="0.9044"/>
                  <dgm:constr type="w" for="ch" forName="dot4" refType="userD"/>
                  <dgm:constr type="h" for="ch" forName="dot4" refType="userD"/>
                  <dgm:constr type="ctrX" for="ch" forName="dot5" refType="w" fact="0.5309"/>
                  <dgm:constr type="ctrY" for="ch" forName="dot5" refType="h" fact="0.7222"/>
                  <dgm:constr type="w" for="ch" forName="dot5" refType="userD"/>
                  <dgm:constr type="h" for="ch" forName="dot5" refType="userD"/>
                  <dgm:constr type="ctrX" for="ch" forName="dot6" refType="w" fact="0.5516"/>
                  <dgm:constr type="ctrY" for="ch" forName="dot6" refType="h" fact="0.7518"/>
                  <dgm:constr type="w" for="ch" forName="dot6" refType="userD"/>
                  <dgm:constr type="h" for="ch" forName="dot6" refType="userD"/>
                  <dgm:constr type="ctrX" for="ch" forName="dot7" refType="w" fact="0.4451"/>
                  <dgm:constr type="ctrY" for="ch" forName="dot7" refType="h" fact="0.5422"/>
                  <dgm:constr type="w" for="ch" forName="dot7" refType="userD"/>
                  <dgm:constr type="h" for="ch" forName="dot7" refType="userD"/>
                  <dgm:constr type="ctrX" for="ch" forName="dot8" refType="w" fact="0.399"/>
                  <dgm:constr type="ctrY" for="ch" forName="dot8" refType="h" fact="0.3229"/>
                  <dgm:constr type="w" for="ch" forName="dot8" refType="userD"/>
                  <dgm:constr type="h" for="ch" forName="dot8" refType="userD"/>
                  <dgm:constr type="ctrX" for="ch" forName="dotArrow1" refType="w" fact="0.4221"/>
                  <dgm:constr type="ctrY" for="ch" forName="dotArrow1" refType="h" fact="0.0635"/>
                  <dgm:constr type="w" for="ch" forName="dotArrow1" refType="userD"/>
                  <dgm:constr type="h" for="ch" forName="dotArrow1" refType="userD"/>
                  <dgm:constr type="ctrX" for="ch" forName="dotArrow2" refType="w" fact="0.4049"/>
                  <dgm:constr type="ctrY" for="ch" forName="dotArrow2" refType="h" fact="0.0448"/>
                  <dgm:constr type="w" for="ch" forName="dotArrow2" refType="userD"/>
                  <dgm:constr type="h" for="ch" forName="dotArrow2" refType="userD"/>
                  <dgm:constr type="ctrX" for="ch" forName="dotArrow3" refType="w" fact="0.3877"/>
                  <dgm:constr type="ctrY" for="ch" forName="dotArrow3" refType="h" fact="0.026"/>
                  <dgm:constr type="w" for="ch" forName="dotArrow3" refType="userD"/>
                  <dgm:constr type="h" for="ch" forName="dotArrow3" refType="userD"/>
                  <dgm:constr type="ctrX" for="ch" forName="dotArrow4" refType="w" fact="0.3705"/>
                  <dgm:constr type="ctrY" for="ch" forName="dotArrow4" refType="h" fact="0.0448"/>
                  <dgm:constr type="w" for="ch" forName="dotArrow4" refType="userD"/>
                  <dgm:constr type="h" for="ch" forName="dotArrow4" refType="userD"/>
                  <dgm:constr type="ctrX" for="ch" forName="dotArrow5" refType="w" fact="0.3533"/>
                  <dgm:constr type="ctrY" for="ch" forName="dotArrow5" refType="h" fact="0.0635"/>
                  <dgm:constr type="w" for="ch" forName="dotArrow5" refType="userD"/>
                  <dgm:constr type="h" for="ch" forName="dotArrow5" refType="userD"/>
                  <dgm:constr type="ctrX" for="ch" forName="dotArrow6" refType="w" fact="0.3877"/>
                  <dgm:constr type="ctrY" for="ch" forName="dotArrow6" refType="h" fact="0.0656"/>
                  <dgm:constr type="w" for="ch" forName="dotArrow6" refType="userD"/>
                  <dgm:constr type="h" for="ch" forName="dotArrow6" refType="userD"/>
                  <dgm:constr type="ctrX" for="ch" forName="dotArrow7" refType="w" fact="0.3877"/>
                  <dgm:constr type="ctrY" for="ch" forName="dotArrow7" refType="h" fact="0.1052"/>
                  <dgm:constr type="w" for="ch" forName="dotArrow7" refType="userD"/>
                  <dgm:constr type="h" for="ch" forName="dotArrow7" refType="userD"/>
                  <dgm:constr type="r" for="ch" forName="parTx1" refType="w" fact="0.8254"/>
                  <dgm:constr type="t" for="ch" forName="parTx1" refType="h" fact="0.9304"/>
                  <dgm:constr type="w" for="ch" forName="parTx1" refType="w" fact="0.2544"/>
                  <dgm:constr type="h" for="ch" forName="parTx1" refType="h" fact="0.0962"/>
                  <dgm:constr type="ctrX" for="ch" forName="picture1" refType="w" fact="0.8369"/>
                  <dgm:constr type="ctrY" for="ch" forName="picture1" refType="h" fact="0.9169"/>
                  <dgm:constr type="w" for="ch" forName="picture1" refType="w" fact="0.118"/>
                  <dgm:constr type="h" for="ch" forName="picture1" refType="h" fact="0.1663"/>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6018"/>
                  <dgm:constr type="t" for="ch" forName="parTx2" refType="h" fact="0.8167"/>
                  <dgm:constr type="w" for="ch" forName="parTx2" refType="w" fact="0.2544"/>
                  <dgm:constr type="h" for="ch" forName="parTx2" refType="h" fact="0.0962"/>
                  <dgm:constr type="ctrX" for="ch" forName="picture2" refType="w" fact="0.6134"/>
                  <dgm:constr type="ctrY" for="ch" forName="picture2" refType="h" fact="0.8032"/>
                  <dgm:constr type="w" for="ch" forName="picture2" refType="w" fact="0.118"/>
                  <dgm:constr type="h" for="ch" forName="picture2" refType="h" fact="0.1663"/>
                  <dgm:constr type="r" for="ch" forName="desTx2" refType="l" refFor="ch" refForName="parTx2"/>
                  <dgm:constr type="l" for="ch" forName="desTx2"/>
                  <dgm:constr type="t" for="ch" forName="desTx2" refType="t" refFor="ch" refForName="parTx2"/>
                  <dgm:constr type="h" for="ch" forName="desTx2" refType="h" refFor="ch" refForName="parTx2"/>
                  <dgm:constr type="r" for="ch" forName="parTx3" refType="w" fact="0.4806"/>
                  <dgm:constr type="t" for="ch" forName="parTx3" refType="h" fact="0.6524"/>
                  <dgm:constr type="w" for="ch" forName="parTx3" refType="w" fact="0.2544"/>
                  <dgm:constr type="h" for="ch" forName="parTx3" refType="h" fact="0.0962"/>
                  <dgm:constr type="ctrX" for="ch" forName="picture3" refType="w" fact="0.4922"/>
                  <dgm:constr type="ctrY" for="ch" forName="picture3" refType="h" fact="0.6389"/>
                  <dgm:constr type="w" for="ch" forName="picture3" refType="w" fact="0.118"/>
                  <dgm:constr type="h" for="ch" forName="picture3" refType="h" fact="0.1663"/>
                  <dgm:constr type="r" for="ch" forName="desTx3" refType="l" refFor="ch" refForName="parTx3"/>
                  <dgm:constr type="l" for="ch" forName="desTx3"/>
                  <dgm:constr type="t" for="ch" forName="desTx3" refType="t" refFor="ch" refForName="parTx3"/>
                  <dgm:constr type="h" for="ch" forName="desTx3" refType="h" refFor="ch" refForName="parTx3"/>
                  <dgm:constr type="r" for="ch" forName="parTx4" refType="w" fact="0.4173"/>
                  <dgm:constr type="t" for="ch" forName="parTx4" refType="h" fact="0.4412"/>
                  <dgm:constr type="w" for="ch" forName="parTx4" refType="w" fact="0.2544"/>
                  <dgm:constr type="h" for="ch" forName="parTx4" refType="h" fact="0.0962"/>
                  <dgm:constr type="ctrX" for="ch" forName="picture4" refType="w" fact="0.4288"/>
                  <dgm:constr type="ctrY" for="ch" forName="picture4" refType="h" fact="0.4277"/>
                  <dgm:constr type="w" for="ch" forName="picture4" refType="w" fact="0.118"/>
                  <dgm:constr type="h" for="ch" forName="picture4" refType="h" fact="0.1663"/>
                  <dgm:constr type="r" for="ch" forName="desTx4" refType="l" refFor="ch" refForName="parTx4"/>
                  <dgm:constr type="l" for="ch" forName="desTx4"/>
                  <dgm:constr type="t" for="ch" forName="desTx4" refType="t" refFor="ch" refForName="parTx4"/>
                  <dgm:constr type="h" for="ch" forName="desTx4" refType="h" refFor="ch" refForName="parTx4"/>
                  <dgm:constr type="r" for="ch" forName="parTx5" refType="w" fact="0.382"/>
                  <dgm:constr type="t" for="ch" forName="parTx5" refType="h" fact="0.2262"/>
                  <dgm:constr type="w" for="ch" forName="parTx5" refType="w" fact="0.2544"/>
                  <dgm:constr type="h" for="ch" forName="parTx5" refType="h" fact="0.0962"/>
                  <dgm:constr type="ctrX" for="ch" forName="picture5" refType="w" fact="0.3936"/>
                  <dgm:constr type="ctrY" for="ch" forName="picture5" refType="h" fact="0.2127"/>
                  <dgm:constr type="w" for="ch" forName="picture5" refType="w" fact="0.118"/>
                  <dgm:constr type="h" for="ch" forName="picture5" refType="h" fact="0.1663"/>
                  <dgm:constr type="r" for="ch" forName="desTx5" refType="l" refFor="ch" refForName="parTx5"/>
                  <dgm:constr type="l" for="ch" forName="desTx5"/>
                  <dgm:constr type="t" for="ch" forName="desTx5" refType="t" refFor="ch" refForName="parTx5"/>
                  <dgm:constr type="h" for="ch" forName="desTx5" refType="h" refFor="ch" refForName="parTx5"/>
                </dgm:constrLst>
              </dgm:if>
              <dgm:else name="Name51">
                <dgm:alg type="composite">
                  <dgm:param type="ar" val="1.164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userD" refType="w" fact="0.0143"/>
                  <dgm:constr type="ctrX" for="ch" forName="dot1" refType="w" fact="0.6049"/>
                  <dgm:constr type="ctrY" for="ch" forName="dot1" refType="h" fact="0.8674"/>
                  <dgm:constr type="w" for="ch" forName="dot1" refType="userD"/>
                  <dgm:constr type="h" for="ch" forName="dot1" refType="userD"/>
                  <dgm:constr type="ctrX" for="ch" forName="dot2" refType="w" fact="0.6366"/>
                  <dgm:constr type="ctrY" for="ch" forName="dot2" refType="h" fact="0.8824"/>
                  <dgm:constr type="w" for="ch" forName="dot2" refType="userD"/>
                  <dgm:constr type="h" for="ch" forName="dot2" refType="userD"/>
                  <dgm:constr type="ctrX" for="ch" forName="dot3" refType="w" fact="0.669"/>
                  <dgm:constr type="ctrY" for="ch" forName="dot3" refType="h" fact="0.8948"/>
                  <dgm:constr type="w" for="ch" forName="dot3" refType="userD"/>
                  <dgm:constr type="h" for="ch" forName="dot3" refType="userD"/>
                  <dgm:constr type="ctrX" for="ch" forName="dot4" refType="w" fact="0.7019"/>
                  <dgm:constr type="ctrY" for="ch" forName="dot4" refType="h" fact="0.9044"/>
                  <dgm:constr type="w" for="ch" forName="dot4" refType="userD"/>
                  <dgm:constr type="h" for="ch" forName="dot4" refType="userD"/>
                  <dgm:constr type="ctrX" for="ch" forName="dot5" refType="w" fact="0.4319"/>
                  <dgm:constr type="ctrY" for="ch" forName="dot5" refType="h" fact="0.7222"/>
                  <dgm:constr type="w" for="ch" forName="dot5" refType="userD"/>
                  <dgm:constr type="h" for="ch" forName="dot5" refType="userD"/>
                  <dgm:constr type="ctrX" for="ch" forName="dot6" refType="w" fact="0.457"/>
                  <dgm:constr type="ctrY" for="ch" forName="dot6" refType="h" fact="0.7518"/>
                  <dgm:constr type="w" for="ch" forName="dot6" refType="userD"/>
                  <dgm:constr type="h" for="ch" forName="dot6" refType="userD"/>
                  <dgm:constr type="ctrX" for="ch" forName="dot7" refType="w" fact="0.328"/>
                  <dgm:constr type="ctrY" for="ch" forName="dot7" refType="h" fact="0.5422"/>
                  <dgm:constr type="w" for="ch" forName="dot7" refType="userD"/>
                  <dgm:constr type="h" for="ch" forName="dot7" refType="userD"/>
                  <dgm:constr type="ctrX" for="ch" forName="dot8" refType="w" fact="0.2722"/>
                  <dgm:constr type="ctrY" for="ch" forName="dot8" refType="h" fact="0.3229"/>
                  <dgm:constr type="w" for="ch" forName="dot8" refType="userD"/>
                  <dgm:constr type="h" for="ch" forName="dot8" refType="userD"/>
                  <dgm:constr type="ctrX" for="ch" forName="dotArrow1" refType="w" fact="0.3001"/>
                  <dgm:constr type="ctrY" for="ch" forName="dotArrow1" refType="h" fact="0.0635"/>
                  <dgm:constr type="w" for="ch" forName="dotArrow1" refType="userD"/>
                  <dgm:constr type="h" for="ch" forName="dotArrow1" refType="userD"/>
                  <dgm:constr type="ctrX" for="ch" forName="dotArrow2" refType="w" fact="0.2793"/>
                  <dgm:constr type="ctrY" for="ch" forName="dotArrow2" refType="h" fact="0.0448"/>
                  <dgm:constr type="w" for="ch" forName="dotArrow2" refType="userD"/>
                  <dgm:constr type="h" for="ch" forName="dotArrow2" refType="userD"/>
                  <dgm:constr type="ctrX" for="ch" forName="dotArrow3" refType="w" fact="0.2585"/>
                  <dgm:constr type="ctrY" for="ch" forName="dotArrow3" refType="h" fact="0.026"/>
                  <dgm:constr type="w" for="ch" forName="dotArrow3" refType="userD"/>
                  <dgm:constr type="h" for="ch" forName="dotArrow3" refType="userD"/>
                  <dgm:constr type="ctrX" for="ch" forName="dotArrow4" refType="w" fact="0.2376"/>
                  <dgm:constr type="ctrY" for="ch" forName="dotArrow4" refType="h" fact="0.0448"/>
                  <dgm:constr type="w" for="ch" forName="dotArrow4" refType="userD"/>
                  <dgm:constr type="h" for="ch" forName="dotArrow4" refType="userD"/>
                  <dgm:constr type="ctrX" for="ch" forName="dotArrow5" refType="w" fact="0.2168"/>
                  <dgm:constr type="ctrY" for="ch" forName="dotArrow5" refType="h" fact="0.0635"/>
                  <dgm:constr type="w" for="ch" forName="dotArrow5" refType="userD"/>
                  <dgm:constr type="h" for="ch" forName="dotArrow5" refType="userD"/>
                  <dgm:constr type="ctrX" for="ch" forName="dotArrow6" refType="w" fact="0.2585"/>
                  <dgm:constr type="ctrY" for="ch" forName="dotArrow6" refType="h" fact="0.0656"/>
                  <dgm:constr type="w" for="ch" forName="dotArrow6" refType="userD"/>
                  <dgm:constr type="h" for="ch" forName="dotArrow6" refType="userD"/>
                  <dgm:constr type="ctrX" for="ch" forName="dotArrow7" refType="w" fact="0.2585"/>
                  <dgm:constr type="ctrY" for="ch" forName="dotArrow7" refType="h" fact="0.1052"/>
                  <dgm:constr type="w" for="ch" forName="dotArrow7" refType="userD"/>
                  <dgm:constr type="h" for="ch" forName="dotArrow7" refType="userD"/>
                  <dgm:constr type="r" for="ch" forName="parTx1" refType="w" fact="0.7885"/>
                  <dgm:constr type="t" for="ch" forName="parTx1" refType="h" fact="0.928"/>
                  <dgm:constr type="w" for="ch" forName="parTx1" refType="w" fact="0.3081"/>
                  <dgm:constr type="h" for="ch" forName="parTx1" refType="h" fact="0.0962"/>
                  <dgm:constr type="ctrX" for="ch" forName="picture1" refType="w" fact="0.8025"/>
                  <dgm:constr type="ctrY" for="ch" forName="picture1" refType="h" fact="0.9169"/>
                  <dgm:constr type="w" for="ch" forName="picture1" refType="w" fact="0.1429"/>
                  <dgm:constr type="h" for="ch" forName="picture1" refType="h" fact="0.1663"/>
                  <dgm:constr type="r" for="ch" forName="parTx2" refType="w" fact="0.5178"/>
                  <dgm:constr type="t" for="ch" forName="parTx2" refType="h" fact="0.8143"/>
                  <dgm:constr type="w" for="ch" forName="parTx2" refType="w" fact="0.3081"/>
                  <dgm:constr type="h" for="ch" forName="parTx2" refType="h" fact="0.0962"/>
                  <dgm:constr type="ctrX" for="ch" forName="picture2" refType="w" fact="0.5318"/>
                  <dgm:constr type="ctrY" for="ch" forName="picture2" refType="h" fact="0.8032"/>
                  <dgm:constr type="w" for="ch" forName="picture2" refType="w" fact="0.1429"/>
                  <dgm:constr type="h" for="ch" forName="picture2" refType="h" fact="0.1663"/>
                  <dgm:constr type="r" for="ch" forName="parTx3" refType="w" fact="0.371"/>
                  <dgm:constr type="t" for="ch" forName="parTx3" refType="h" fact="0.65"/>
                  <dgm:constr type="w" for="ch" forName="parTx3" refType="w" fact="0.3081"/>
                  <dgm:constr type="h" for="ch" forName="parTx3" refType="h" fact="0.0962"/>
                  <dgm:constr type="ctrX" for="ch" forName="picture3" refType="w" fact="0.385"/>
                  <dgm:constr type="ctrY" for="ch" forName="picture3" refType="h" fact="0.6389"/>
                  <dgm:constr type="w" for="ch" forName="picture3" refType="w" fact="0.1429"/>
                  <dgm:constr type="h" for="ch" forName="picture3" refType="h" fact="0.1663"/>
                  <dgm:constr type="r" for="ch" forName="parTx4" refType="w" fact="0.2943"/>
                  <dgm:constr type="t" for="ch" forName="parTx4" refType="h" fact="0.4388"/>
                  <dgm:constr type="w" for="ch" forName="parTx4" refType="w" fact="0.3081"/>
                  <dgm:constr type="h" for="ch" forName="parTx4" refType="h" fact="0.0962"/>
                  <dgm:constr type="ctrX" for="ch" forName="picture4" refType="w" fact="0.3083"/>
                  <dgm:constr type="ctrY" for="ch" forName="picture4" refType="h" fact="0.4277"/>
                  <dgm:constr type="w" for="ch" forName="picture4" refType="w" fact="0.1429"/>
                  <dgm:constr type="h" for="ch" forName="picture4" refType="h" fact="0.1663"/>
                  <dgm:constr type="r" for="ch" forName="parTx5" refType="w" fact="0.2516"/>
                  <dgm:constr type="t" for="ch" forName="parTx5" refType="h" fact="0.2238"/>
                  <dgm:constr type="w" for="ch" forName="parTx5" refType="w" fact="0.3081"/>
                  <dgm:constr type="h" for="ch" forName="parTx5" refType="h" fact="0.0962"/>
                  <dgm:constr type="ctrX" for="ch" forName="picture5" refType="w" fact="0.2656"/>
                  <dgm:constr type="ctrY" for="ch" forName="picture5" refType="h" fact="0.2127"/>
                  <dgm:constr type="w" for="ch" forName="picture5" refType="w" fact="0.1429"/>
                  <dgm:constr type="h" for="ch" forName="picture5" refType="h" fact="0.1663"/>
                </dgm:constrLst>
              </dgm:else>
            </dgm:choose>
          </dgm:else>
        </dgm:choose>
      </dgm:if>
      <dgm:if name="Name52" axis="ch" ptType="node" func="cnt" op="equ" val="6">
        <dgm:choose name="Name53">
          <dgm:if name="Name54" func="var" arg="dir" op="equ" val="norm">
            <dgm:choose name="Name55">
              <dgm:if name="Name56" axis="des" func="maxDepth" op="gt" val="1">
                <dgm:alg type="composite">
                  <dgm:param type="ar" val="1.3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primFontSz" for="ch" forName="desTx6" refType="primFontSz" refFor="ch" refForName="desTx1" op="equ"/>
                  <dgm:constr type="userD" refType="w" fact="0.0105"/>
                  <dgm:constr type="ctrX" for="ch" forName="dot1" refType="w" fact="0.3608"/>
                  <dgm:constr type="ctrY" for="ch" forName="dot1" refType="h" fact="0.8839"/>
                  <dgm:constr type="w" for="ch" forName="dot1" refType="userD"/>
                  <dgm:constr type="h" for="ch" forName="dot1" refType="userD"/>
                  <dgm:constr type="ctrX" for="ch" forName="dot2" refType="w" fact="0.3384"/>
                  <dgm:constr type="ctrY" for="ch" forName="dot2" refType="h" fact="0.8967"/>
                  <dgm:constr type="w" for="ch" forName="dot2" refType="userD"/>
                  <dgm:constr type="h" for="ch" forName="dot2" refType="userD"/>
                  <dgm:constr type="ctrX" for="ch" forName="dot3" refType="w" fact="0.3155"/>
                  <dgm:constr type="ctrY" for="ch" forName="dot3" refType="h" fact="0.9076"/>
                  <dgm:constr type="w" for="ch" forName="dot3" refType="userD"/>
                  <dgm:constr type="h" for="ch" forName="dot3" refType="userD"/>
                  <dgm:constr type="ctrX" for="ch" forName="dot4" refType="w" fact="0.2923"/>
                  <dgm:constr type="ctrY" for="ch" forName="dot4" refType="h" fact="0.9165"/>
                  <dgm:constr type="w" for="ch" forName="dot4" refType="userD"/>
                  <dgm:constr type="h" for="ch" forName="dot4" refType="userD"/>
                  <dgm:constr type="ctrX" for="ch" forName="dot5" refType="w" fact="0.2688"/>
                  <dgm:constr type="ctrY" for="ch" forName="dot5" refType="h" fact="0.9234"/>
                  <dgm:constr type="w" for="ch" forName="dot5" refType="userD"/>
                  <dgm:constr type="h" for="ch" forName="dot5" refType="userD"/>
                  <dgm:constr type="ctrX" for="ch" forName="dot6" refType="w" fact="0.4883"/>
                  <dgm:constr type="ctrY" for="ch" forName="dot6" refType="h" fact="0.764"/>
                  <dgm:constr type="w" for="ch" forName="dot6" refType="userD"/>
                  <dgm:constr type="h" for="ch" forName="dot6" refType="userD"/>
                  <dgm:constr type="ctrX" for="ch" forName="dot7" refType="w" fact="0.4695"/>
                  <dgm:constr type="ctrY" for="ch" forName="dot7" refType="h" fact="0.7878"/>
                  <dgm:constr type="w" for="ch" forName="dot7" refType="userD"/>
                  <dgm:constr type="h" for="ch" forName="dot7" refType="userD"/>
                  <dgm:constr type="ctrX" for="ch" forName="dot8" refType="w" fact="0.5696"/>
                  <dgm:constr type="ctrY" for="ch" forName="dot8" refType="h" fact="0.6227"/>
                  <dgm:constr type="w" for="ch" forName="dot8" refType="userD"/>
                  <dgm:constr type="h" for="ch" forName="dot8" refType="userD"/>
                  <dgm:constr type="ctrX" for="ch" forName="dot9" refType="w" fact="0.6247"/>
                  <dgm:constr type="ctrY" for="ch" forName="dot9" refType="h" fact="0.4556"/>
                  <dgm:constr type="w" for="ch" forName="dot9" refType="userD"/>
                  <dgm:constr type="h" for="ch" forName="dot9" refType="userD"/>
                  <dgm:constr type="ctrX" for="ch" forName="dot10" refType="w" fact="0.6509"/>
                  <dgm:constr type="ctrY" for="ch" forName="dot10" refType="h" fact="0.2816"/>
                  <dgm:constr type="w" for="ch" forName="dot10" refType="userD"/>
                  <dgm:constr type="h" for="ch" forName="dot10" refType="userD"/>
                  <dgm:constr type="ctrX" for="ch" forName="dotArrow1" refType="w" fact="0.6281"/>
                  <dgm:constr type="ctrY" for="ch" forName="dotArrow1" refType="h" fact="0.0748"/>
                  <dgm:constr type="w" for="ch" forName="dotArrow1" refType="userD"/>
                  <dgm:constr type="h" for="ch" forName="dotArrow1" refType="userD"/>
                  <dgm:constr type="ctrX" for="ch" forName="dotArrow2" refType="w" fact="0.6437"/>
                  <dgm:constr type="ctrY" for="ch" forName="dotArrow2" refType="h" fact="0.0581"/>
                  <dgm:constr type="w" for="ch" forName="dotArrow2" refType="userD"/>
                  <dgm:constr type="h" for="ch" forName="dotArrow2" refType="userD"/>
                  <dgm:constr type="ctrX" for="ch" forName="dotArrow3" refType="w" fact="0.6593"/>
                  <dgm:constr type="ctrY" for="ch" forName="dotArrow3" refType="h" fact="0.0414"/>
                  <dgm:constr type="w" for="ch" forName="dotArrow3" refType="userD"/>
                  <dgm:constr type="h" for="ch" forName="dotArrow3" refType="userD"/>
                  <dgm:constr type="ctrX" for="ch" forName="dotArrow4" refType="w" fact="0.675"/>
                  <dgm:constr type="ctrY" for="ch" forName="dotArrow4" refType="h" fact="0.0581"/>
                  <dgm:constr type="w" for="ch" forName="dotArrow4" refType="userD"/>
                  <dgm:constr type="h" for="ch" forName="dotArrow4" refType="userD"/>
                  <dgm:constr type="ctrX" for="ch" forName="dotArrow5" refType="w" fact="0.6906"/>
                  <dgm:constr type="ctrY" for="ch" forName="dotArrow5" refType="h" fact="0.0748"/>
                  <dgm:constr type="w" for="ch" forName="dotArrow5" refType="userD"/>
                  <dgm:constr type="h" for="ch" forName="dotArrow5" refType="userD"/>
                  <dgm:constr type="ctrX" for="ch" forName="dotArrow6" refType="w" fact="0.6593"/>
                  <dgm:constr type="ctrY" for="ch" forName="dotArrow6" refType="h" fact="0.0766"/>
                  <dgm:constr type="w" for="ch" forName="dotArrow6" refType="userD"/>
                  <dgm:constr type="h" for="ch" forName="dotArrow6" refType="userD"/>
                  <dgm:constr type="ctrX" for="ch" forName="dotArrow7" refType="w" fact="0.6593"/>
                  <dgm:constr type="ctrY" for="ch" forName="dotArrow7" refType="h" fact="0.1118"/>
                  <dgm:constr type="w" for="ch" forName="dotArrow7" refType="userD"/>
                  <dgm:constr type="h" for="ch" forName="dotArrow7" refType="userD"/>
                  <dgm:constr type="l" for="ch" forName="parTx1" refType="w" fact="0.2091"/>
                  <dgm:constr type="t" for="ch" forName="parTx1" refType="h" fact="0.9433"/>
                  <dgm:constr type="w" for="ch" forName="parTx1" refType="w" fact="0.2275"/>
                  <dgm:constr type="h" for="ch" forName="parTx1" refType="h" fact="0.0811"/>
                  <dgm:constr type="ctrX" for="ch" forName="picture1" refType="w" fact="0.1988"/>
                  <dgm:constr type="ctrY" for="ch" forName="picture1" refType="h" fact="0.9322"/>
                  <dgm:constr type="w" for="ch" forName="picture1" refType="w" fact="0.1055"/>
                  <dgm:constr type="h" for="ch" forName="picture1" refType="h" fact="0.1403"/>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4273"/>
                  <dgm:constr type="t" for="ch" forName="parTx2" refType="h" fact="0.8468"/>
                  <dgm:constr type="w" for="ch" forName="parTx2" refType="w" fact="0.2275"/>
                  <dgm:constr type="h" for="ch" forName="parTx2" refType="h" fact="0.0811"/>
                  <dgm:constr type="ctrX" for="ch" forName="picture2" refType="w" fact="0.4169"/>
                  <dgm:constr type="ctrY" for="ch" forName="picture2" refType="h" fact="0.8357"/>
                  <dgm:constr type="w" for="ch" forName="picture2" refType="w" fact="0.1055"/>
                  <dgm:constr type="h" for="ch" forName="picture2" refType="h" fact="0.1403"/>
                  <dgm:constr type="l" for="ch" forName="desTx2" refType="r" refFor="ch" refForName="parTx2"/>
                  <dgm:constr type="r" for="ch" forName="desTx2" refType="w"/>
                  <dgm:constr type="t" for="ch" forName="desTx2" refType="t" refFor="ch" refForName="parTx2"/>
                  <dgm:constr type="h" for="ch" forName="desTx2" refType="h" refFor="ch" refForName="parTx2"/>
                  <dgm:constr type="l" for="ch" forName="parTx3" refType="w" fact="0.5349"/>
                  <dgm:constr type="t" for="ch" forName="parTx3" refType="h" fact="0.7023"/>
                  <dgm:constr type="w" for="ch" forName="parTx3" refType="w" fact="0.2275"/>
                  <dgm:constr type="h" for="ch" forName="parTx3" refType="h" fact="0.0811"/>
                  <dgm:constr type="ctrX" for="ch" forName="picture3" refType="w" fact="0.5245"/>
                  <dgm:constr type="ctrY" for="ch" forName="picture3" refType="h" fact="0.6912"/>
                  <dgm:constr type="w" for="ch" forName="picture3" refType="w" fact="0.1055"/>
                  <dgm:constr type="h" for="ch" forName="picture3" refType="h" fact="0.1403"/>
                  <dgm:constr type="l" for="ch" forName="desTx3" refType="r" refFor="ch" refForName="parTx3"/>
                  <dgm:constr type="r" for="ch" forName="desTx3" refType="w"/>
                  <dgm:constr type="t" for="ch" forName="desTx3" refType="t" refFor="ch" refForName="parTx3"/>
                  <dgm:constr type="h" for="ch" forName="desTx3" refType="h" refFor="ch" refForName="parTx3"/>
                  <dgm:constr type="l" for="ch" forName="parTx4" refType="w" fact="0.5998"/>
                  <dgm:constr type="t" for="ch" forName="parTx4" refType="h" fact="0.5441"/>
                  <dgm:constr type="w" for="ch" forName="parTx4" refType="w" fact="0.2275"/>
                  <dgm:constr type="h" for="ch" forName="parTx4" refType="h" fact="0.0811"/>
                  <dgm:constr type="ctrX" for="ch" forName="picture4" refType="w" fact="0.5894"/>
                  <dgm:constr type="ctrY" for="ch" forName="picture4" refType="h" fact="0.533"/>
                  <dgm:constr type="w" for="ch" forName="picture4" refType="w" fact="0.1055"/>
                  <dgm:constr type="h" for="ch" forName="picture4" refType="h" fact="0.1403"/>
                  <dgm:constr type="l" for="ch" forName="desTx4" refType="r" refFor="ch" refForName="parTx4"/>
                  <dgm:constr type="r" for="ch" forName="desTx4" refType="w"/>
                  <dgm:constr type="t" for="ch" forName="desTx4" refType="t" refFor="ch" refForName="parTx4"/>
                  <dgm:constr type="h" for="ch" forName="desTx4" refType="h" refFor="ch" refForName="parTx4"/>
                  <dgm:constr type="l" for="ch" forName="parTx5" refType="w" fact="0.6416"/>
                  <dgm:constr type="t" for="ch" forName="parTx5" refType="h" fact="0.3737"/>
                  <dgm:constr type="w" for="ch" forName="parTx5" refType="w" fact="0.2275"/>
                  <dgm:constr type="h" for="ch" forName="parTx5" refType="h" fact="0.0811"/>
                  <dgm:constr type="ctrX" for="ch" forName="picture5" refType="w" fact="0.6313"/>
                  <dgm:constr type="ctrY" for="ch" forName="picture5" refType="h" fact="0.3626"/>
                  <dgm:constr type="w" for="ch" forName="picture5" refType="w" fact="0.1055"/>
                  <dgm:constr type="h" for="ch" forName="picture5" refType="h" fact="0.1403"/>
                  <dgm:constr type="l" for="ch" forName="desTx5" refType="r" refFor="ch" refForName="parTx5"/>
                  <dgm:constr type="r" for="ch" forName="desTx5" refType="w"/>
                  <dgm:constr type="t" for="ch" forName="desTx5" refType="t" refFor="ch" refForName="parTx5"/>
                  <dgm:constr type="h" for="ch" forName="desTx5" refType="h" refFor="ch" refForName="parTx5"/>
                  <dgm:constr type="l" for="ch" forName="parTx6" refType="w" fact="0.6644"/>
                  <dgm:constr type="t" for="ch" forName="parTx6" refType="h" fact="0.2061"/>
                  <dgm:constr type="w" for="ch" forName="parTx6" refType="w" fact="0.2275"/>
                  <dgm:constr type="h" for="ch" forName="parTx6" refType="h" fact="0.0811"/>
                  <dgm:constr type="ctrX" for="ch" forName="picture6" refType="w" fact="0.6541"/>
                  <dgm:constr type="ctrY" for="ch" forName="picture6" refType="h" fact="0.195"/>
                  <dgm:constr type="w" for="ch" forName="picture6" refType="w" fact="0.1055"/>
                  <dgm:constr type="h" for="ch" forName="picture6" refType="h" fact="0.1403"/>
                  <dgm:constr type="l" for="ch" forName="desTx6" refType="r" refFor="ch" refForName="parTx6"/>
                  <dgm:constr type="r" for="ch" forName="desTx6" refType="w"/>
                  <dgm:constr type="t" for="ch" forName="desTx6" refType="t" refFor="ch" refForName="parTx6"/>
                  <dgm:constr type="h" for="ch" forName="desTx6" refType="h" refFor="ch" refForName="parTx6"/>
                </dgm:constrLst>
              </dgm:if>
              <dgm:else name="Name57">
                <dgm:alg type="composite">
                  <dgm:param type="ar" val="1.122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userD" refType="w" fact="0.0125"/>
                  <dgm:constr type="ctrX" for="ch" forName="dot1" refType="w" fact="0.4276"/>
                  <dgm:constr type="ctrY" for="ch" forName="dot1" refType="h" fact="0.8839"/>
                  <dgm:constr type="w" for="ch" forName="dot1" refType="userD"/>
                  <dgm:constr type="h" for="ch" forName="dot1" refType="userD"/>
                  <dgm:constr type="ctrX" for="ch" forName="dot2" refType="w" fact="0.401"/>
                  <dgm:constr type="ctrY" for="ch" forName="dot2" refType="h" fact="0.8967"/>
                  <dgm:constr type="w" for="ch" forName="dot2" refType="userD"/>
                  <dgm:constr type="h" for="ch" forName="dot2" refType="userD"/>
                  <dgm:constr type="ctrX" for="ch" forName="dot3" refType="w" fact="0.3739"/>
                  <dgm:constr type="ctrY" for="ch" forName="dot3" refType="h" fact="0.9076"/>
                  <dgm:constr type="w" for="ch" forName="dot3" refType="userD"/>
                  <dgm:constr type="h" for="ch" forName="dot3" refType="userD"/>
                  <dgm:constr type="ctrX" for="ch" forName="dot4" refType="w" fact="0.3464"/>
                  <dgm:constr type="ctrY" for="ch" forName="dot4" refType="h" fact="0.9165"/>
                  <dgm:constr type="w" for="ch" forName="dot4" refType="userD"/>
                  <dgm:constr type="h" for="ch" forName="dot4" refType="userD"/>
                  <dgm:constr type="ctrX" for="ch" forName="dot5" refType="w" fact="0.3186"/>
                  <dgm:constr type="ctrY" for="ch" forName="dot5" refType="h" fact="0.9234"/>
                  <dgm:constr type="w" for="ch" forName="dot5" refType="userD"/>
                  <dgm:constr type="h" for="ch" forName="dot5" refType="userD"/>
                  <dgm:constr type="ctrX" for="ch" forName="dot6" refType="w" fact="0.5786"/>
                  <dgm:constr type="ctrY" for="ch" forName="dot6" refType="h" fact="0.764"/>
                  <dgm:constr type="w" for="ch" forName="dot6" refType="userD"/>
                  <dgm:constr type="h" for="ch" forName="dot6" refType="userD"/>
                  <dgm:constr type="ctrX" for="ch" forName="dot7" refType="w" fact="0.5564"/>
                  <dgm:constr type="ctrY" for="ch" forName="dot7" refType="h" fact="0.7878"/>
                  <dgm:constr type="w" for="ch" forName="dot7" refType="userD"/>
                  <dgm:constr type="h" for="ch" forName="dot7" refType="userD"/>
                  <dgm:constr type="ctrX" for="ch" forName="dot8" refType="w" fact="0.675"/>
                  <dgm:constr type="ctrY" for="ch" forName="dot8" refType="h" fact="0.6227"/>
                  <dgm:constr type="w" for="ch" forName="dot8" refType="userD"/>
                  <dgm:constr type="h" for="ch" forName="dot8" refType="userD"/>
                  <dgm:constr type="ctrX" for="ch" forName="dot9" refType="w" fact="0.7403"/>
                  <dgm:constr type="ctrY" for="ch" forName="dot9" refType="h" fact="0.4556"/>
                  <dgm:constr type="w" for="ch" forName="dot9" refType="userD"/>
                  <dgm:constr type="h" for="ch" forName="dot9" refType="userD"/>
                  <dgm:constr type="ctrX" for="ch" forName="dot10" refType="w" fact="0.7714"/>
                  <dgm:constr type="ctrY" for="ch" forName="dot10" refType="h" fact="0.2816"/>
                  <dgm:constr type="w" for="ch" forName="dot10" refType="userD"/>
                  <dgm:constr type="h" for="ch" forName="dot10" refType="userD"/>
                  <dgm:constr type="ctrX" for="ch" forName="dotArrow1" refType="w" fact="0.7443"/>
                  <dgm:constr type="ctrY" for="ch" forName="dotArrow1" refType="h" fact="0.0748"/>
                  <dgm:constr type="w" for="ch" forName="dotArrow1" refType="userD"/>
                  <dgm:constr type="h" for="ch" forName="dotArrow1" refType="userD"/>
                  <dgm:constr type="ctrX" for="ch" forName="dotArrow2" refType="w" fact="0.7628"/>
                  <dgm:constr type="ctrY" for="ch" forName="dotArrow2" refType="h" fact="0.0581"/>
                  <dgm:constr type="w" for="ch" forName="dotArrow2" refType="userD"/>
                  <dgm:constr type="h" for="ch" forName="dotArrow2" refType="userD"/>
                  <dgm:constr type="ctrX" for="ch" forName="dotArrow3" refType="w" fact="0.7814"/>
                  <dgm:constr type="ctrY" for="ch" forName="dotArrow3" refType="h" fact="0.0414"/>
                  <dgm:constr type="w" for="ch" forName="dotArrow3" refType="userD"/>
                  <dgm:constr type="h" for="ch" forName="dotArrow3" refType="userD"/>
                  <dgm:constr type="ctrX" for="ch" forName="dotArrow4" refType="w" fact="0.7999"/>
                  <dgm:constr type="ctrY" for="ch" forName="dotArrow4" refType="h" fact="0.0581"/>
                  <dgm:constr type="w" for="ch" forName="dotArrow4" refType="userD"/>
                  <dgm:constr type="h" for="ch" forName="dotArrow4" refType="userD"/>
                  <dgm:constr type="ctrX" for="ch" forName="dotArrow5" refType="w" fact="0.8184"/>
                  <dgm:constr type="ctrY" for="ch" forName="dotArrow5" refType="h" fact="0.0748"/>
                  <dgm:constr type="w" for="ch" forName="dotArrow5" refType="userD"/>
                  <dgm:constr type="h" for="ch" forName="dotArrow5" refType="userD"/>
                  <dgm:constr type="ctrX" for="ch" forName="dotArrow6" refType="w" fact="0.7814"/>
                  <dgm:constr type="ctrY" for="ch" forName="dotArrow6" refType="h" fact="0.0766"/>
                  <dgm:constr type="w" for="ch" forName="dotArrow6" refType="userD"/>
                  <dgm:constr type="h" for="ch" forName="dotArrow6" refType="userD"/>
                  <dgm:constr type="ctrX" for="ch" forName="dotArrow7" refType="w" fact="0.7814"/>
                  <dgm:constr type="ctrY" for="ch" forName="dotArrow7" refType="h" fact="0.1118"/>
                  <dgm:constr type="w" for="ch" forName="dotArrow7" refType="userD"/>
                  <dgm:constr type="h" for="ch" forName="dotArrow7" refType="userD"/>
                  <dgm:constr type="l" for="ch" forName="parTx1" refType="w" fact="0.2479"/>
                  <dgm:constr type="t" for="ch" forName="parTx1" refType="h" fact="0.9416"/>
                  <dgm:constr type="w" for="ch" forName="parTx1" refType="w" fact="0.2696"/>
                  <dgm:constr type="h" for="ch" forName="parTx1" refType="h" fact="0.0811"/>
                  <dgm:constr type="ctrX" for="ch" forName="picture1" refType="w" fact="0.2356"/>
                  <dgm:constr type="ctrY" for="ch" forName="picture1" refType="h" fact="0.9322"/>
                  <dgm:constr type="w" for="ch" forName="picture1" refType="w" fact="0.125"/>
                  <dgm:constr type="h" for="ch" forName="picture1" refType="h" fact="0.1403"/>
                  <dgm:constr type="l" for="ch" forName="parTx2" refType="w" fact="0.5064"/>
                  <dgm:constr type="t" for="ch" forName="parTx2" refType="h" fact="0.8451"/>
                  <dgm:constr type="w" for="ch" forName="parTx2" refType="w" fact="0.2696"/>
                  <dgm:constr type="h" for="ch" forName="parTx2" refType="h" fact="0.0811"/>
                  <dgm:constr type="ctrX" for="ch" forName="picture2" refType="w" fact="0.4941"/>
                  <dgm:constr type="ctrY" for="ch" forName="picture2" refType="h" fact="0.8357"/>
                  <dgm:constr type="w" for="ch" forName="picture2" refType="w" fact="0.125"/>
                  <dgm:constr type="h" for="ch" forName="picture2" refType="h" fact="0.1403"/>
                  <dgm:constr type="l" for="ch" forName="parTx3" refType="w" fact="0.6339"/>
                  <dgm:constr type="t" for="ch" forName="parTx3" refType="h" fact="0.7006"/>
                  <dgm:constr type="w" for="ch" forName="parTx3" refType="w" fact="0.2696"/>
                  <dgm:constr type="h" for="ch" forName="parTx3" refType="h" fact="0.0811"/>
                  <dgm:constr type="ctrX" for="ch" forName="picture3" refType="w" fact="0.6216"/>
                  <dgm:constr type="ctrY" for="ch" forName="picture3" refType="h" fact="0.6912"/>
                  <dgm:constr type="w" for="ch" forName="picture3" refType="w" fact="0.125"/>
                  <dgm:constr type="h" for="ch" forName="picture3" refType="h" fact="0.1403"/>
                  <dgm:constr type="l" for="ch" forName="parTx4" refType="w" fact="0.7108"/>
                  <dgm:constr type="t" for="ch" forName="parTx4" refType="h" fact="0.5424"/>
                  <dgm:constr type="w" for="ch" forName="parTx4" refType="w" fact="0.2696"/>
                  <dgm:constr type="h" for="ch" forName="parTx4" refType="h" fact="0.0811"/>
                  <dgm:constr type="ctrX" for="ch" forName="picture4" refType="w" fact="0.6985"/>
                  <dgm:constr type="ctrY" for="ch" forName="picture4" refType="h" fact="0.533"/>
                  <dgm:constr type="w" for="ch" forName="picture4" refType="w" fact="0.125"/>
                  <dgm:constr type="h" for="ch" forName="picture4" refType="h" fact="0.1403"/>
                  <dgm:constr type="l" for="ch" forName="parTx5" refType="w" fact="0.7604"/>
                  <dgm:constr type="t" for="ch" forName="parTx5" refType="h" fact="0.372"/>
                  <dgm:constr type="w" for="ch" forName="parTx5" refType="w" fact="0.2696"/>
                  <dgm:constr type="h" for="ch" forName="parTx5" refType="h" fact="0.0811"/>
                  <dgm:constr type="ctrX" for="ch" forName="picture5" refType="w" fact="0.7481"/>
                  <dgm:constr type="ctrY" for="ch" forName="picture5" refType="h" fact="0.3626"/>
                  <dgm:constr type="w" for="ch" forName="picture5" refType="w" fact="0.125"/>
                  <dgm:constr type="h" for="ch" forName="picture5" refType="h" fact="0.1403"/>
                  <dgm:constr type="l" for="ch" forName="parTx6" refType="w" fact="0.7874"/>
                  <dgm:constr type="t" for="ch" forName="parTx6" refType="h" fact="0.2044"/>
                  <dgm:constr type="w" for="ch" forName="parTx6" refType="w" fact="0.2696"/>
                  <dgm:constr type="h" for="ch" forName="parTx6" refType="h" fact="0.0811"/>
                  <dgm:constr type="ctrX" for="ch" forName="picture6" refType="w" fact="0.7751"/>
                  <dgm:constr type="ctrY" for="ch" forName="picture6" refType="h" fact="0.195"/>
                  <dgm:constr type="w" for="ch" forName="picture6" refType="w" fact="0.125"/>
                  <dgm:constr type="h" for="ch" forName="picture6" refType="h" fact="0.1403"/>
                </dgm:constrLst>
              </dgm:else>
            </dgm:choose>
          </dgm:if>
          <dgm:else name="Name58">
            <dgm:choose name="Name59">
              <dgm:if name="Name60" axis="des" func="maxDepth" op="gt" val="1">
                <dgm:alg type="composite">
                  <dgm:param type="ar" val="1.3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primFontSz" for="ch" forName="desTx6" refType="primFontSz" refFor="ch" refForName="desTx1" op="equ"/>
                  <dgm:constr type="userD" refType="w" fact="0.0105"/>
                  <dgm:constr type="ctrX" for="ch" forName="dot1" refType="w" fact="0.6392"/>
                  <dgm:constr type="ctrY" for="ch" forName="dot1" refType="h" fact="0.8839"/>
                  <dgm:constr type="w" for="ch" forName="dot1" refType="userD"/>
                  <dgm:constr type="h" for="ch" forName="dot1" refType="userD"/>
                  <dgm:constr type="ctrX" for="ch" forName="dot2" refType="w" fact="0.6616"/>
                  <dgm:constr type="ctrY" for="ch" forName="dot2" refType="h" fact="0.8967"/>
                  <dgm:constr type="w" for="ch" forName="dot2" refType="userD"/>
                  <dgm:constr type="h" for="ch" forName="dot2" refType="userD"/>
                  <dgm:constr type="ctrX" for="ch" forName="dot3" refType="w" fact="0.6845"/>
                  <dgm:constr type="ctrY" for="ch" forName="dot3" refType="h" fact="0.9076"/>
                  <dgm:constr type="w" for="ch" forName="dot3" refType="userD"/>
                  <dgm:constr type="h" for="ch" forName="dot3" refType="userD"/>
                  <dgm:constr type="ctrX" for="ch" forName="dot4" refType="w" fact="0.7077"/>
                  <dgm:constr type="ctrY" for="ch" forName="dot4" refType="h" fact="0.9165"/>
                  <dgm:constr type="w" for="ch" forName="dot4" refType="userD"/>
                  <dgm:constr type="h" for="ch" forName="dot4" refType="userD"/>
                  <dgm:constr type="ctrX" for="ch" forName="dot5" refType="w" fact="0.7312"/>
                  <dgm:constr type="ctrY" for="ch" forName="dot5" refType="h" fact="0.9234"/>
                  <dgm:constr type="w" for="ch" forName="dot5" refType="userD"/>
                  <dgm:constr type="h" for="ch" forName="dot5" refType="userD"/>
                  <dgm:constr type="ctrX" for="ch" forName="dot6" refType="w" fact="0.5117"/>
                  <dgm:constr type="ctrY" for="ch" forName="dot6" refType="h" fact="0.764"/>
                  <dgm:constr type="w" for="ch" forName="dot6" refType="userD"/>
                  <dgm:constr type="h" for="ch" forName="dot6" refType="userD"/>
                  <dgm:constr type="ctrX" for="ch" forName="dot7" refType="w" fact="0.5305"/>
                  <dgm:constr type="ctrY" for="ch" forName="dot7" refType="h" fact="0.7878"/>
                  <dgm:constr type="w" for="ch" forName="dot7" refType="userD"/>
                  <dgm:constr type="h" for="ch" forName="dot7" refType="userD"/>
                  <dgm:constr type="ctrX" for="ch" forName="dot8" refType="w" fact="0.4304"/>
                  <dgm:constr type="ctrY" for="ch" forName="dot8" refType="h" fact="0.6227"/>
                  <dgm:constr type="w" for="ch" forName="dot8" refType="userD"/>
                  <dgm:constr type="h" for="ch" forName="dot8" refType="userD"/>
                  <dgm:constr type="ctrX" for="ch" forName="dot9" refType="w" fact="0.3753"/>
                  <dgm:constr type="ctrY" for="ch" forName="dot9" refType="h" fact="0.4556"/>
                  <dgm:constr type="w" for="ch" forName="dot9" refType="userD"/>
                  <dgm:constr type="h" for="ch" forName="dot9" refType="userD"/>
                  <dgm:constr type="ctrX" for="ch" forName="dot10" refType="w" fact="0.3491"/>
                  <dgm:constr type="ctrY" for="ch" forName="dot10" refType="h" fact="0.2816"/>
                  <dgm:constr type="w" for="ch" forName="dot10" refType="userD"/>
                  <dgm:constr type="h" for="ch" forName="dot10" refType="userD"/>
                  <dgm:constr type="ctrX" for="ch" forName="dotArrow1" refType="w" fact="0.3719"/>
                  <dgm:constr type="ctrY" for="ch" forName="dotArrow1" refType="h" fact="0.0748"/>
                  <dgm:constr type="w" for="ch" forName="dotArrow1" refType="userD"/>
                  <dgm:constr type="h" for="ch" forName="dotArrow1" refType="userD"/>
                  <dgm:constr type="ctrX" for="ch" forName="dotArrow2" refType="w" fact="0.3563"/>
                  <dgm:constr type="ctrY" for="ch" forName="dotArrow2" refType="h" fact="0.0581"/>
                  <dgm:constr type="w" for="ch" forName="dotArrow2" refType="userD"/>
                  <dgm:constr type="h" for="ch" forName="dotArrow2" refType="userD"/>
                  <dgm:constr type="ctrX" for="ch" forName="dotArrow3" refType="w" fact="0.3407"/>
                  <dgm:constr type="ctrY" for="ch" forName="dotArrow3" refType="h" fact="0.0414"/>
                  <dgm:constr type="w" for="ch" forName="dotArrow3" refType="userD"/>
                  <dgm:constr type="h" for="ch" forName="dotArrow3" refType="userD"/>
                  <dgm:constr type="ctrX" for="ch" forName="dotArrow4" refType="w" fact="0.325"/>
                  <dgm:constr type="ctrY" for="ch" forName="dotArrow4" refType="h" fact="0.0581"/>
                  <dgm:constr type="w" for="ch" forName="dotArrow4" refType="userD"/>
                  <dgm:constr type="h" for="ch" forName="dotArrow4" refType="userD"/>
                  <dgm:constr type="ctrX" for="ch" forName="dotArrow5" refType="w" fact="0.3094"/>
                  <dgm:constr type="ctrY" for="ch" forName="dotArrow5" refType="h" fact="0.0748"/>
                  <dgm:constr type="w" for="ch" forName="dotArrow5" refType="userD"/>
                  <dgm:constr type="h" for="ch" forName="dotArrow5" refType="userD"/>
                  <dgm:constr type="ctrX" for="ch" forName="dotArrow6" refType="w" fact="0.3407"/>
                  <dgm:constr type="ctrY" for="ch" forName="dotArrow6" refType="h" fact="0.0766"/>
                  <dgm:constr type="w" for="ch" forName="dotArrow6" refType="userD"/>
                  <dgm:constr type="h" for="ch" forName="dotArrow6" refType="userD"/>
                  <dgm:constr type="ctrX" for="ch" forName="dotArrow7" refType="w" fact="0.3407"/>
                  <dgm:constr type="ctrY" for="ch" forName="dotArrow7" refType="h" fact="0.1118"/>
                  <dgm:constr type="w" for="ch" forName="dotArrow7" refType="userD"/>
                  <dgm:constr type="h" for="ch" forName="dotArrow7" refType="userD"/>
                  <dgm:constr type="r" for="ch" forName="parTx1" refType="w" fact="0.7909"/>
                  <dgm:constr type="t" for="ch" forName="parTx1" refType="h" fact="0.9433"/>
                  <dgm:constr type="w" for="ch" forName="parTx1" refType="w" fact="0.2275"/>
                  <dgm:constr type="h" for="ch" forName="parTx1" refType="h" fact="0.0811"/>
                  <dgm:constr type="ctrX" for="ch" forName="picture1" refType="w" fact="0.8012"/>
                  <dgm:constr type="ctrY" for="ch" forName="picture1" refType="h" fact="0.9322"/>
                  <dgm:constr type="w" for="ch" forName="picture1" refType="w" fact="0.1055"/>
                  <dgm:constr type="h" for="ch" forName="picture1" refType="h" fact="0.1403"/>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5727"/>
                  <dgm:constr type="t" for="ch" forName="parTx2" refType="h" fact="0.8468"/>
                  <dgm:constr type="w" for="ch" forName="parTx2" refType="w" fact="0.2275"/>
                  <dgm:constr type="h" for="ch" forName="parTx2" refType="h" fact="0.0811"/>
                  <dgm:constr type="ctrX" for="ch" forName="picture2" refType="w" fact="0.5831"/>
                  <dgm:constr type="ctrY" for="ch" forName="picture2" refType="h" fact="0.8357"/>
                  <dgm:constr type="w" for="ch" forName="picture2" refType="w" fact="0.1055"/>
                  <dgm:constr type="h" for="ch" forName="picture2" refType="h" fact="0.1403"/>
                  <dgm:constr type="r" for="ch" forName="desTx2" refType="l" refFor="ch" refForName="parTx2"/>
                  <dgm:constr type="l" for="ch" forName="desTx2"/>
                  <dgm:constr type="t" for="ch" forName="desTx2" refType="t" refFor="ch" refForName="parTx2"/>
                  <dgm:constr type="h" for="ch" forName="desTx2" refType="h" refFor="ch" refForName="parTx2"/>
                  <dgm:constr type="r" for="ch" forName="parTx3" refType="w" fact="0.4651"/>
                  <dgm:constr type="t" for="ch" forName="parTx3" refType="h" fact="0.7023"/>
                  <dgm:constr type="w" for="ch" forName="parTx3" refType="w" fact="0.2275"/>
                  <dgm:constr type="h" for="ch" forName="parTx3" refType="h" fact="0.0811"/>
                  <dgm:constr type="ctrX" for="ch" forName="picture3" refType="w" fact="0.4755"/>
                  <dgm:constr type="ctrY" for="ch" forName="picture3" refType="h" fact="0.6912"/>
                  <dgm:constr type="w" for="ch" forName="picture3" refType="w" fact="0.1055"/>
                  <dgm:constr type="h" for="ch" forName="picture3" refType="h" fact="0.1403"/>
                  <dgm:constr type="r" for="ch" forName="desTx3" refType="l" refFor="ch" refForName="parTx3"/>
                  <dgm:constr type="l" for="ch" forName="desTx3"/>
                  <dgm:constr type="t" for="ch" forName="desTx3" refType="t" refFor="ch" refForName="parTx3"/>
                  <dgm:constr type="h" for="ch" forName="desTx3" refType="h" refFor="ch" refForName="parTx3"/>
                  <dgm:constr type="r" for="ch" forName="parTx4" refType="w" fact="0.4002"/>
                  <dgm:constr type="t" for="ch" forName="parTx4" refType="h" fact="0.5441"/>
                  <dgm:constr type="w" for="ch" forName="parTx4" refType="w" fact="0.2275"/>
                  <dgm:constr type="h" for="ch" forName="parTx4" refType="h" fact="0.0811"/>
                  <dgm:constr type="ctrX" for="ch" forName="picture4" refType="w" fact="0.4106"/>
                  <dgm:constr type="ctrY" for="ch" forName="picture4" refType="h" fact="0.533"/>
                  <dgm:constr type="w" for="ch" forName="picture4" refType="w" fact="0.1055"/>
                  <dgm:constr type="h" for="ch" forName="picture4" refType="h" fact="0.1403"/>
                  <dgm:constr type="r" for="ch" forName="desTx4" refType="l" refFor="ch" refForName="parTx4"/>
                  <dgm:constr type="l" for="ch" forName="desTx4"/>
                  <dgm:constr type="t" for="ch" forName="desTx4" refType="t" refFor="ch" refForName="parTx4"/>
                  <dgm:constr type="h" for="ch" forName="desTx4" refType="h" refFor="ch" refForName="parTx4"/>
                  <dgm:constr type="r" for="ch" forName="parTx5" refType="w" fact="0.3584"/>
                  <dgm:constr type="t" for="ch" forName="parTx5" refType="h" fact="0.3737"/>
                  <dgm:constr type="w" for="ch" forName="parTx5" refType="w" fact="0.2275"/>
                  <dgm:constr type="h" for="ch" forName="parTx5" refType="h" fact="0.0811"/>
                  <dgm:constr type="ctrX" for="ch" forName="picture5" refType="w" fact="0.3687"/>
                  <dgm:constr type="ctrY" for="ch" forName="picture5" refType="h" fact="0.3626"/>
                  <dgm:constr type="w" for="ch" forName="picture5" refType="w" fact="0.1055"/>
                  <dgm:constr type="h" for="ch" forName="picture5" refType="h" fact="0.1403"/>
                  <dgm:constr type="r" for="ch" forName="desTx5" refType="l" refFor="ch" refForName="parTx5"/>
                  <dgm:constr type="l" for="ch" forName="desTx5"/>
                  <dgm:constr type="t" for="ch" forName="desTx5" refType="t" refFor="ch" refForName="parTx5"/>
                  <dgm:constr type="h" for="ch" forName="desTx5" refType="h" refFor="ch" refForName="parTx5"/>
                  <dgm:constr type="r" for="ch" forName="parTx6" refType="w" fact="0.3356"/>
                  <dgm:constr type="t" for="ch" forName="parTx6" refType="h" fact="0.2061"/>
                  <dgm:constr type="w" for="ch" forName="parTx6" refType="w" fact="0.2275"/>
                  <dgm:constr type="h" for="ch" forName="parTx6" refType="h" fact="0.0811"/>
                  <dgm:constr type="ctrX" for="ch" forName="picture6" refType="w" fact="0.3459"/>
                  <dgm:constr type="ctrY" for="ch" forName="picture6" refType="h" fact="0.195"/>
                  <dgm:constr type="w" for="ch" forName="picture6" refType="w" fact="0.1055"/>
                  <dgm:constr type="h" for="ch" forName="picture6" refType="h" fact="0.1403"/>
                  <dgm:constr type="r" for="ch" forName="desTx6" refType="l" refFor="ch" refForName="parTx6"/>
                  <dgm:constr type="l" for="ch" forName="desTx6"/>
                  <dgm:constr type="t" for="ch" forName="desTx6" refType="t" refFor="ch" refForName="parTx6"/>
                  <dgm:constr type="h" for="ch" forName="desTx6" refType="h" refFor="ch" refForName="parTx6"/>
                </dgm:constrLst>
              </dgm:if>
              <dgm:else name="Name61">
                <dgm:alg type="composite">
                  <dgm:param type="ar" val="1.122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userD" refType="w" fact="0.0125"/>
                  <dgm:constr type="ctrX" for="ch" forName="dot1" refType="w" fact="0.5724"/>
                  <dgm:constr type="ctrY" for="ch" forName="dot1" refType="h" fact="0.8839"/>
                  <dgm:constr type="w" for="ch" forName="dot1" refType="userD"/>
                  <dgm:constr type="h" for="ch" forName="dot1" refType="userD"/>
                  <dgm:constr type="ctrX" for="ch" forName="dot2" refType="w" fact="0.599"/>
                  <dgm:constr type="ctrY" for="ch" forName="dot2" refType="h" fact="0.8967"/>
                  <dgm:constr type="w" for="ch" forName="dot2" refType="userD"/>
                  <dgm:constr type="h" for="ch" forName="dot2" refType="userD"/>
                  <dgm:constr type="ctrX" for="ch" forName="dot3" refType="w" fact="0.6261"/>
                  <dgm:constr type="ctrY" for="ch" forName="dot3" refType="h" fact="0.9076"/>
                  <dgm:constr type="w" for="ch" forName="dot3" refType="userD"/>
                  <dgm:constr type="h" for="ch" forName="dot3" refType="userD"/>
                  <dgm:constr type="ctrX" for="ch" forName="dot4" refType="w" fact="0.6536"/>
                  <dgm:constr type="ctrY" for="ch" forName="dot4" refType="h" fact="0.9165"/>
                  <dgm:constr type="w" for="ch" forName="dot4" refType="userD"/>
                  <dgm:constr type="h" for="ch" forName="dot4" refType="userD"/>
                  <dgm:constr type="ctrX" for="ch" forName="dot5" refType="w" fact="0.6814"/>
                  <dgm:constr type="ctrY" for="ch" forName="dot5" refType="h" fact="0.9234"/>
                  <dgm:constr type="w" for="ch" forName="dot5" refType="userD"/>
                  <dgm:constr type="h" for="ch" forName="dot5" refType="userD"/>
                  <dgm:constr type="ctrX" for="ch" forName="dot6" refType="w" fact="0.4214"/>
                  <dgm:constr type="ctrY" for="ch" forName="dot6" refType="h" fact="0.764"/>
                  <dgm:constr type="w" for="ch" forName="dot6" refType="userD"/>
                  <dgm:constr type="h" for="ch" forName="dot6" refType="userD"/>
                  <dgm:constr type="ctrX" for="ch" forName="dot7" refType="w" fact="0.4436"/>
                  <dgm:constr type="ctrY" for="ch" forName="dot7" refType="h" fact="0.7878"/>
                  <dgm:constr type="w" for="ch" forName="dot7" refType="userD"/>
                  <dgm:constr type="h" for="ch" forName="dot7" refType="userD"/>
                  <dgm:constr type="ctrX" for="ch" forName="dot8" refType="w" fact="0.325"/>
                  <dgm:constr type="ctrY" for="ch" forName="dot8" refType="h" fact="0.6227"/>
                  <dgm:constr type="w" for="ch" forName="dot8" refType="userD"/>
                  <dgm:constr type="h" for="ch" forName="dot8" refType="userD"/>
                  <dgm:constr type="ctrX" for="ch" forName="dot9" refType="w" fact="0.2597"/>
                  <dgm:constr type="ctrY" for="ch" forName="dot9" refType="h" fact="0.4556"/>
                  <dgm:constr type="w" for="ch" forName="dot9" refType="userD"/>
                  <dgm:constr type="h" for="ch" forName="dot9" refType="userD"/>
                  <dgm:constr type="ctrX" for="ch" forName="dot10" refType="w" fact="0.2286"/>
                  <dgm:constr type="ctrY" for="ch" forName="dot10" refType="h" fact="0.2816"/>
                  <dgm:constr type="w" for="ch" forName="dot10" refType="userD"/>
                  <dgm:constr type="h" for="ch" forName="dot10" refType="userD"/>
                  <dgm:constr type="ctrX" for="ch" forName="dotArrow1" refType="w" fact="0.2557"/>
                  <dgm:constr type="ctrY" for="ch" forName="dotArrow1" refType="h" fact="0.0748"/>
                  <dgm:constr type="w" for="ch" forName="dotArrow1" refType="userD"/>
                  <dgm:constr type="h" for="ch" forName="dotArrow1" refType="userD"/>
                  <dgm:constr type="ctrX" for="ch" forName="dotArrow2" refType="w" fact="0.2372"/>
                  <dgm:constr type="ctrY" for="ch" forName="dotArrow2" refType="h" fact="0.0581"/>
                  <dgm:constr type="w" for="ch" forName="dotArrow2" refType="userD"/>
                  <dgm:constr type="h" for="ch" forName="dotArrow2" refType="userD"/>
                  <dgm:constr type="ctrX" for="ch" forName="dotArrow3" refType="w" fact="0.2187"/>
                  <dgm:constr type="ctrY" for="ch" forName="dotArrow3" refType="h" fact="0.0414"/>
                  <dgm:constr type="w" for="ch" forName="dotArrow3" refType="userD"/>
                  <dgm:constr type="h" for="ch" forName="dotArrow3" refType="userD"/>
                  <dgm:constr type="ctrX" for="ch" forName="dotArrow4" refType="w" fact="0.2001"/>
                  <dgm:constr type="ctrY" for="ch" forName="dotArrow4" refType="h" fact="0.0581"/>
                  <dgm:constr type="w" for="ch" forName="dotArrow4" refType="userD"/>
                  <dgm:constr type="h" for="ch" forName="dotArrow4" refType="userD"/>
                  <dgm:constr type="ctrX" for="ch" forName="dotArrow5" refType="w" fact="0.1816"/>
                  <dgm:constr type="ctrY" for="ch" forName="dotArrow5" refType="h" fact="0.0748"/>
                  <dgm:constr type="w" for="ch" forName="dotArrow5" refType="userD"/>
                  <dgm:constr type="h" for="ch" forName="dotArrow5" refType="userD"/>
                  <dgm:constr type="ctrX" for="ch" forName="dotArrow6" refType="w" fact="0.2187"/>
                  <dgm:constr type="ctrY" for="ch" forName="dotArrow6" refType="h" fact="0.0766"/>
                  <dgm:constr type="w" for="ch" forName="dotArrow6" refType="userD"/>
                  <dgm:constr type="h" for="ch" forName="dotArrow6" refType="userD"/>
                  <dgm:constr type="ctrX" for="ch" forName="dotArrow7" refType="w" fact="0.2187"/>
                  <dgm:constr type="ctrY" for="ch" forName="dotArrow7" refType="h" fact="0.1118"/>
                  <dgm:constr type="w" for="ch" forName="dotArrow7" refType="userD"/>
                  <dgm:constr type="h" for="ch" forName="dotArrow7" refType="userD"/>
                  <dgm:constr type="r" for="ch" forName="parTx1" refType="w" fact="0.7522"/>
                  <dgm:constr type="t" for="ch" forName="parTx1" refType="h" fact="0.9416"/>
                  <dgm:constr type="w" for="ch" forName="parTx1" refType="w" fact="0.2696"/>
                  <dgm:constr type="h" for="ch" forName="parTx1" refType="h" fact="0.0811"/>
                  <dgm:constr type="ctrX" for="ch" forName="picture1" refType="w" fact="0.7644"/>
                  <dgm:constr type="ctrY" for="ch" forName="picture1" refType="h" fact="0.9322"/>
                  <dgm:constr type="w" for="ch" forName="picture1" refType="w" fact="0.125"/>
                  <dgm:constr type="h" for="ch" forName="picture1" refType="h" fact="0.1403"/>
                  <dgm:constr type="r" for="ch" forName="parTx2" refType="w" fact="0.4937"/>
                  <dgm:constr type="t" for="ch" forName="parTx2" refType="h" fact="0.8451"/>
                  <dgm:constr type="w" for="ch" forName="parTx2" refType="w" fact="0.2696"/>
                  <dgm:constr type="h" for="ch" forName="parTx2" refType="h" fact="0.0811"/>
                  <dgm:constr type="ctrX" for="ch" forName="picture2" refType="w" fact="0.5059"/>
                  <dgm:constr type="ctrY" for="ch" forName="picture2" refType="h" fact="0.8357"/>
                  <dgm:constr type="w" for="ch" forName="picture2" refType="w" fact="0.125"/>
                  <dgm:constr type="h" for="ch" forName="picture2" refType="h" fact="0.1403"/>
                  <dgm:constr type="r" for="ch" forName="parTx3" refType="w" fact="0.3662"/>
                  <dgm:constr type="t" for="ch" forName="parTx3" refType="h" fact="0.7006"/>
                  <dgm:constr type="w" for="ch" forName="parTx3" refType="w" fact="0.2696"/>
                  <dgm:constr type="h" for="ch" forName="parTx3" refType="h" fact="0.0811"/>
                  <dgm:constr type="ctrX" for="ch" forName="picture3" refType="w" fact="0.3784"/>
                  <dgm:constr type="ctrY" for="ch" forName="picture3" refType="h" fact="0.6912"/>
                  <dgm:constr type="w" for="ch" forName="picture3" refType="w" fact="0.125"/>
                  <dgm:constr type="h" for="ch" forName="picture3" refType="h" fact="0.1403"/>
                  <dgm:constr type="r" for="ch" forName="parTx4" refType="w" fact="0.2893"/>
                  <dgm:constr type="t" for="ch" forName="parTx4" refType="h" fact="0.5424"/>
                  <dgm:constr type="w" for="ch" forName="parTx4" refType="w" fact="0.2696"/>
                  <dgm:constr type="h" for="ch" forName="parTx4" refType="h" fact="0.0811"/>
                  <dgm:constr type="ctrX" for="ch" forName="picture4" refType="w" fact="0.3015"/>
                  <dgm:constr type="ctrY" for="ch" forName="picture4" refType="h" fact="0.533"/>
                  <dgm:constr type="w" for="ch" forName="picture4" refType="w" fact="0.125"/>
                  <dgm:constr type="h" for="ch" forName="picture4" refType="h" fact="0.1403"/>
                  <dgm:constr type="r" for="ch" forName="parTx5" refType="w" fact="0.2397"/>
                  <dgm:constr type="t" for="ch" forName="parTx5" refType="h" fact="0.372"/>
                  <dgm:constr type="w" for="ch" forName="parTx5" refType="w" fact="0.2696"/>
                  <dgm:constr type="h" for="ch" forName="parTx5" refType="h" fact="0.0811"/>
                  <dgm:constr type="ctrX" for="ch" forName="picture5" refType="w" fact="0.2519"/>
                  <dgm:constr type="ctrY" for="ch" forName="picture5" refType="h" fact="0.3626"/>
                  <dgm:constr type="w" for="ch" forName="picture5" refType="w" fact="0.125"/>
                  <dgm:constr type="h" for="ch" forName="picture5" refType="h" fact="0.1403"/>
                  <dgm:constr type="r" for="ch" forName="parTx6" refType="w" fact="0.2127"/>
                  <dgm:constr type="t" for="ch" forName="parTx6" refType="h" fact="0.2044"/>
                  <dgm:constr type="w" for="ch" forName="parTx6" refType="w" fact="0.2696"/>
                  <dgm:constr type="h" for="ch" forName="parTx6" refType="h" fact="0.0811"/>
                  <dgm:constr type="ctrX" for="ch" forName="picture6" refType="w" fact="0.2249"/>
                  <dgm:constr type="ctrY" for="ch" forName="picture6" refType="h" fact="0.195"/>
                  <dgm:constr type="w" for="ch" forName="picture6" refType="w" fact="0.125"/>
                  <dgm:constr type="h" for="ch" forName="picture6" refType="h" fact="0.1403"/>
                </dgm:constrLst>
              </dgm:else>
            </dgm:choose>
          </dgm:else>
        </dgm:choose>
      </dgm:if>
      <dgm:else name="Name62">
        <dgm:choose name="Name63">
          <dgm:if name="Name64" func="var" arg="dir" op="equ" val="norm">
            <dgm:choose name="Name65">
              <dgm:if name="Name66" axis="des" func="maxDepth" op="gt" val="1">
                <dgm:alg type="composite">
                  <dgm:param type="ar" val="1.2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parTx7"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primFontSz" for="ch" forName="desTx6" refType="primFontSz" refFor="ch" refForName="desTx1" op="equ"/>
                  <dgm:constr type="primFontSz" for="ch" forName="desTx7" refType="primFontSz" refFor="ch" refForName="desTx1" op="equ"/>
                  <dgm:constr type="userD" refType="w" fact="0.0097"/>
                  <dgm:constr type="ctrX" for="ch" forName="dot1" refType="w" fact="0.3909"/>
                  <dgm:constr type="ctrY" for="ch" forName="dot1" refType="h" fact="0.8342"/>
                  <dgm:constr type="w" for="ch" forName="dot1" refType="userD"/>
                  <dgm:constr type="h" for="ch" forName="dot1" refType="userD"/>
                  <dgm:constr type="ctrX" for="ch" forName="dot2" refType="w" fact="0.3721"/>
                  <dgm:constr type="ctrY" for="ch" forName="dot2" refType="h" fact="0.8448"/>
                  <dgm:constr type="w" for="ch" forName="dot2" refType="userD"/>
                  <dgm:constr type="h" for="ch" forName="dot2" refType="userD"/>
                  <dgm:constr type="ctrX" for="ch" forName="dot3" refType="w" fact="0.353"/>
                  <dgm:constr type="ctrY" for="ch" forName="dot3" refType="h" fact="0.8539"/>
                  <dgm:constr type="w" for="ch" forName="dot3" refType="userD"/>
                  <dgm:constr type="h" for="ch" forName="dot3" refType="userD"/>
                  <dgm:constr type="ctrX" for="ch" forName="dot4" refType="w" fact="0.3337"/>
                  <dgm:constr type="ctrY" for="ch" forName="dot4" refType="h" fact="0.8615"/>
                  <dgm:constr type="w" for="ch" forName="dot4" refType="userD"/>
                  <dgm:constr type="h" for="ch" forName="dot4" refType="userD"/>
                  <dgm:constr type="ctrX" for="ch" forName="dot5" refType="w" fact="0.3142"/>
                  <dgm:constr type="ctrY" for="ch" forName="dot5" refType="h" fact="0.8676"/>
                  <dgm:constr type="w" for="ch" forName="dot5" refType="userD"/>
                  <dgm:constr type="h" for="ch" forName="dot5" refType="userD"/>
                  <dgm:constr type="ctrX" for="ch" forName="dot6" refType="w" fact="0.5088"/>
                  <dgm:constr type="ctrY" for="ch" forName="dot6" refType="h" fact="0.7255"/>
                  <dgm:constr type="w" for="ch" forName="dot6" refType="userD"/>
                  <dgm:constr type="h" for="ch" forName="dot6" refType="userD"/>
                  <dgm:constr type="ctrX" for="ch" forName="dot7" refType="w" fact="0.4926"/>
                  <dgm:constr type="ctrY" for="ch" forName="dot7" refType="h" fact="0.7454"/>
                  <dgm:constr type="w" for="ch" forName="dot7" refType="userD"/>
                  <dgm:constr type="h" for="ch" forName="dot7" refType="userD"/>
                  <dgm:constr type="ctrX" for="ch" forName="dot8" refType="w" fact="0.5836"/>
                  <dgm:constr type="ctrY" for="ch" forName="dot8" refType="h" fact="0.6026"/>
                  <dgm:constr type="w" for="ch" forName="dot8" refType="userD"/>
                  <dgm:constr type="h" for="ch" forName="dot8" refType="userD"/>
                  <dgm:constr type="ctrX" for="ch" forName="dot9" refType="w" fact="0.6371"/>
                  <dgm:constr type="ctrY" for="ch" forName="dot9" refType="h" fact="0.4632"/>
                  <dgm:constr type="w" for="ch" forName="dot9" refType="userD"/>
                  <dgm:constr type="h" for="ch" forName="dot9" refType="userD"/>
                  <dgm:constr type="ctrX" for="ch" forName="dot10" refType="w" fact="0.6701"/>
                  <dgm:constr type="ctrY" for="ch" forName="dot10" refType="h" fact="0.3187"/>
                  <dgm:constr type="w" for="ch" forName="dot10" refType="userD"/>
                  <dgm:constr type="h" for="ch" forName="dot10" refType="userD"/>
                  <dgm:constr type="ctrX" for="ch" forName="dot11" refType="w" fact="0.6853"/>
                  <dgm:constr type="ctrY" for="ch" forName="dot11" refType="h" fact="0.1763"/>
                  <dgm:constr type="w" for="ch" forName="dot11" refType="userD"/>
                  <dgm:constr type="h" for="ch" forName="dot11" refType="userD"/>
                  <dgm:constr type="ctrX" for="ch" forName="dotArrow1" refType="w" fact="0.6627"/>
                  <dgm:constr type="ctrY" for="ch" forName="dotArrow1" refType="h" fact="-0.0099"/>
                  <dgm:constr type="w" for="ch" forName="dotArrow1" refType="userD"/>
                  <dgm:constr type="h" for="ch" forName="dotArrow1" refType="userD"/>
                  <dgm:constr type="ctrX" for="ch" forName="dotArrow2" refType="w" fact="0.6773"/>
                  <dgm:constr type="ctrY" for="ch" forName="dotArrow2" refType="h" fact="-0.0239"/>
                  <dgm:constr type="w" for="ch" forName="dotArrow2" refType="userD"/>
                  <dgm:constr type="h" for="ch" forName="dotArrow2" refType="userD"/>
                  <dgm:constr type="ctrX" for="ch" forName="dotArrow3" refType="w" fact="0.6919"/>
                  <dgm:constr type="ctrY" for="ch" forName="dotArrow3" refType="h" fact="-0.0378"/>
                  <dgm:constr type="w" for="ch" forName="dotArrow3" refType="userD"/>
                  <dgm:constr type="h" for="ch" forName="dotArrow3" refType="userD"/>
                  <dgm:constr type="ctrX" for="ch" forName="dotArrow4" refType="w" fact="0.7065"/>
                  <dgm:constr type="ctrY" for="ch" forName="dotArrow4" refType="h" fact="-0.0239"/>
                  <dgm:constr type="w" for="ch" forName="dotArrow4" refType="userD"/>
                  <dgm:constr type="h" for="ch" forName="dotArrow4" refType="userD"/>
                  <dgm:constr type="ctrX" for="ch" forName="dotArrow5" refType="w" fact="0.7212"/>
                  <dgm:constr type="ctrY" for="ch" forName="dotArrow5" refType="h" fact="-0.0099"/>
                  <dgm:constr type="w" for="ch" forName="dotArrow5" refType="userD"/>
                  <dgm:constr type="h" for="ch" forName="dotArrow5" refType="userD"/>
                  <dgm:constr type="ctrX" for="ch" forName="dotArrow6" refType="w" fact="0.6919"/>
                  <dgm:constr type="ctrY" for="ch" forName="dotArrow6" refType="h" fact="-0.0084"/>
                  <dgm:constr type="w" for="ch" forName="dotArrow6" refType="userD"/>
                  <dgm:constr type="h" for="ch" forName="dotArrow6" refType="userD"/>
                  <dgm:constr type="ctrX" for="ch" forName="dotArrow7" refType="w" fact="0.6919"/>
                  <dgm:constr type="ctrY" for="ch" forName="dotArrow7" refType="h" fact="0.0211"/>
                  <dgm:constr type="w" for="ch" forName="dotArrow7" refType="userD"/>
                  <dgm:constr type="h" for="ch" forName="dotArrow7" refType="userD"/>
                  <dgm:constr type="l" for="ch" forName="parTx1" refType="w" fact="0.2556"/>
                  <dgm:constr type="t" for="ch" forName="parTx1" refType="h" fact="0.8856"/>
                  <dgm:constr type="w" for="ch" forName="parTx1" refType="w" fact="0.2101"/>
                  <dgm:constr type="h" for="ch" forName="parTx1" refType="h" fact="0.0704"/>
                  <dgm:constr type="ctrX" for="ch" forName="picture1" refType="w" fact="0.246"/>
                  <dgm:constr type="ctrY" for="ch" forName="picture1" refType="h" fact="0.8769"/>
                  <dgm:constr type="w" for="ch" forName="picture1" refType="w" fact="0.0974"/>
                  <dgm:constr type="h" for="ch" forName="picture1" refType="h" fact="0.1218"/>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4535"/>
                  <dgm:constr type="t" for="ch" forName="parTx2" refType="h" fact="0.7956"/>
                  <dgm:constr type="w" for="ch" forName="parTx2" refType="w" fact="0.2101"/>
                  <dgm:constr type="h" for="ch" forName="parTx2" refType="h" fact="0.0704"/>
                  <dgm:constr type="ctrX" for="ch" forName="picture2" refType="w" fact="0.4439"/>
                  <dgm:constr type="ctrY" for="ch" forName="picture2" refType="h" fact="0.787"/>
                  <dgm:constr type="w" for="ch" forName="picture2" refType="w" fact="0.0974"/>
                  <dgm:constr type="h" for="ch" forName="picture2" refType="h" fact="0.1218"/>
                  <dgm:constr type="l" for="ch" forName="desTx2" refType="r" refFor="ch" refForName="parTx2"/>
                  <dgm:constr type="r" for="ch" forName="desTx2" refType="w"/>
                  <dgm:constr type="t" for="ch" forName="desTx2" refType="t" refFor="ch" refForName="parTx2"/>
                  <dgm:constr type="h" for="ch" forName="desTx2" refType="h" refFor="ch" refForName="parTx2"/>
                  <dgm:constr type="l" for="ch" forName="parTx3" refType="w" fact="0.5511"/>
                  <dgm:constr type="t" for="ch" forName="parTx3" refType="h" fact="0.673"/>
                  <dgm:constr type="w" for="ch" forName="parTx3" refType="w" fact="0.2101"/>
                  <dgm:constr type="h" for="ch" forName="parTx3" refType="h" fact="0.0704"/>
                  <dgm:constr type="ctrX" for="ch" forName="picture3" refType="w" fact="0.5415"/>
                  <dgm:constr type="ctrY" for="ch" forName="picture3" refType="h" fact="0.6644"/>
                  <dgm:constr type="w" for="ch" forName="picture3" refType="w" fact="0.0974"/>
                  <dgm:constr type="h" for="ch" forName="picture3" refType="h" fact="0.1218"/>
                  <dgm:constr type="l" for="ch" forName="desTx3" refType="r" refFor="ch" refForName="parTx3"/>
                  <dgm:constr type="r" for="ch" forName="desTx3" refType="w"/>
                  <dgm:constr type="t" for="ch" forName="desTx3" refType="t" refFor="ch" refForName="parTx3"/>
                  <dgm:constr type="h" for="ch" forName="desTx3" refType="h" refFor="ch" refForName="parTx3"/>
                  <dgm:constr type="l" for="ch" forName="parTx4" refType="w" fact="0.6132"/>
                  <dgm:constr type="t" for="ch" forName="parTx4" refType="h" fact="0.538"/>
                  <dgm:constr type="w" for="ch" forName="parTx4" refType="w" fact="0.2101"/>
                  <dgm:constr type="h" for="ch" forName="parTx4" refType="h" fact="0.0704"/>
                  <dgm:constr type="ctrX" for="ch" forName="picture4" refType="w" fact="0.6037"/>
                  <dgm:constr type="ctrY" for="ch" forName="picture4" refType="h" fact="0.5294"/>
                  <dgm:constr type="w" for="ch" forName="picture4" refType="w" fact="0.0974"/>
                  <dgm:constr type="h" for="ch" forName="picture4" refType="h" fact="0.1218"/>
                  <dgm:constr type="l" for="ch" forName="desTx4" refType="r" refFor="ch" refForName="parTx4"/>
                  <dgm:constr type="r" for="ch" forName="desTx4" refType="w"/>
                  <dgm:constr type="t" for="ch" forName="desTx4" refType="t" refFor="ch" refForName="parTx4"/>
                  <dgm:constr type="h" for="ch" forName="desTx4" refType="h" refFor="ch" refForName="parTx4"/>
                  <dgm:constr type="l" for="ch" forName="parTx5" refType="w" fact="0.6576"/>
                  <dgm:constr type="t" for="ch" forName="parTx5" refType="h" fact="0.3951"/>
                  <dgm:constr type="w" for="ch" forName="parTx5" refType="w" fact="0.2101"/>
                  <dgm:constr type="h" for="ch" forName="parTx5" refType="h" fact="0.0704"/>
                  <dgm:constr type="ctrX" for="ch" forName="picture5" refType="w" fact="0.648"/>
                  <dgm:constr type="ctrY" for="ch" forName="picture5" refType="h" fact="0.3864"/>
                  <dgm:constr type="w" for="ch" forName="picture5" refType="w" fact="0.0974"/>
                  <dgm:constr type="h" for="ch" forName="picture5" refType="h" fact="0.1218"/>
                  <dgm:constr type="l" for="ch" forName="desTx5" refType="r" refFor="ch" refForName="parTx5"/>
                  <dgm:constr type="r" for="ch" forName="desTx5" refType="w"/>
                  <dgm:constr type="t" for="ch" forName="desTx5" refType="t" refFor="ch" refForName="parTx5"/>
                  <dgm:constr type="h" for="ch" forName="desTx5" refType="h" refFor="ch" refForName="parTx5"/>
                  <dgm:constr type="l" for="ch" forName="parTx6" refType="w" fact="0.6828"/>
                  <dgm:constr type="t" for="ch" forName="parTx6" refType="h" fact="0.2531"/>
                  <dgm:constr type="w" for="ch" forName="parTx6" refType="w" fact="0.2101"/>
                  <dgm:constr type="h" for="ch" forName="parTx6" refType="h" fact="0.0704"/>
                  <dgm:constr type="ctrX" for="ch" forName="picture6" refType="w" fact="0.6733"/>
                  <dgm:constr type="ctrY" for="ch" forName="picture6" refType="h" fact="0.2444"/>
                  <dgm:constr type="w" for="ch" forName="picture6" refType="w" fact="0.0974"/>
                  <dgm:constr type="h" for="ch" forName="picture6" refType="h" fact="0.1218"/>
                  <dgm:constr type="l" for="ch" forName="desTx6" refType="r" refFor="ch" refForName="parTx6"/>
                  <dgm:constr type="r" for="ch" forName="desTx6" refType="w"/>
                  <dgm:constr type="t" for="ch" forName="desTx6" refType="t" refFor="ch" refForName="parTx6"/>
                  <dgm:constr type="h" for="ch" forName="desTx6" refType="h" refFor="ch" refForName="parTx6"/>
                  <dgm:constr type="l" for="ch" forName="parTx7" refType="w" fact="0.6966"/>
                  <dgm:constr type="t" for="ch" forName="parTx7" refType="h" fact="0.1162"/>
                  <dgm:constr type="w" for="ch" forName="parTx7" refType="w" fact="0.2101"/>
                  <dgm:constr type="h" for="ch" forName="parTx7" refType="h" fact="0.0704"/>
                  <dgm:constr type="ctrX" for="ch" forName="picture7" refType="w" fact="0.6871"/>
                  <dgm:constr type="ctrY" for="ch" forName="picture7" refType="h" fact="0.1075"/>
                  <dgm:constr type="w" for="ch" forName="picture7" refType="w" fact="0.0974"/>
                  <dgm:constr type="h" for="ch" forName="picture7" refType="h" fact="0.1218"/>
                  <dgm:constr type="l" for="ch" forName="desTx7" refType="r" refFor="ch" refForName="parTx7"/>
                  <dgm:constr type="r" for="ch" forName="desTx7" refType="w"/>
                  <dgm:constr type="t" for="ch" forName="desTx7" refType="t" refFor="ch" refForName="parTx7"/>
                  <dgm:constr type="h" for="ch" forName="desTx7" refType="h" refFor="ch" refForName="parTx7"/>
                </dgm:constrLst>
              </dgm:if>
              <dgm:else name="Name67">
                <dgm:alg type="composite">
                  <dgm:param type="ar" val="1.096"/>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parTx7" refType="primFontSz" refFor="ch" refForName="parTx1" op="equ"/>
                  <dgm:constr type="userD" refType="w" fact="0.0111"/>
                  <dgm:constr type="ctrX" for="ch" forName="dot1" refType="w" fact="0.4459"/>
                  <dgm:constr type="ctrY" for="ch" forName="dot1" refType="h" fact="0.8342"/>
                  <dgm:constr type="w" for="ch" forName="dot1" refType="userD"/>
                  <dgm:constr type="h" for="ch" forName="dot1" refType="userD"/>
                  <dgm:constr type="ctrX" for="ch" forName="dot2" refType="w" fact="0.4244"/>
                  <dgm:constr type="ctrY" for="ch" forName="dot2" refType="h" fact="0.8448"/>
                  <dgm:constr type="w" for="ch" forName="dot2" refType="userD"/>
                  <dgm:constr type="h" for="ch" forName="dot2" refType="userD"/>
                  <dgm:constr type="ctrX" for="ch" forName="dot3" refType="w" fact="0.4026"/>
                  <dgm:constr type="ctrY" for="ch" forName="dot3" refType="h" fact="0.8539"/>
                  <dgm:constr type="w" for="ch" forName="dot3" refType="userD"/>
                  <dgm:constr type="h" for="ch" forName="dot3" refType="userD"/>
                  <dgm:constr type="ctrX" for="ch" forName="dot4" refType="w" fact="0.3806"/>
                  <dgm:constr type="ctrY" for="ch" forName="dot4" refType="h" fact="0.8615"/>
                  <dgm:constr type="w" for="ch" forName="dot4" refType="userD"/>
                  <dgm:constr type="h" for="ch" forName="dot4" refType="userD"/>
                  <dgm:constr type="ctrX" for="ch" forName="dot5" refType="w" fact="0.3584"/>
                  <dgm:constr type="ctrY" for="ch" forName="dot5" refType="h" fact="0.8676"/>
                  <dgm:constr type="w" for="ch" forName="dot5" refType="userD"/>
                  <dgm:constr type="h" for="ch" forName="dot5" refType="userD"/>
                  <dgm:constr type="ctrX" for="ch" forName="dot6" refType="w" fact="0.5803"/>
                  <dgm:constr type="ctrY" for="ch" forName="dot6" refType="h" fact="0.7255"/>
                  <dgm:constr type="w" for="ch" forName="dot6" refType="userD"/>
                  <dgm:constr type="h" for="ch" forName="dot6" refType="userD"/>
                  <dgm:constr type="ctrX" for="ch" forName="dot7" refType="w" fact="0.5618"/>
                  <dgm:constr type="ctrY" for="ch" forName="dot7" refType="h" fact="0.7454"/>
                  <dgm:constr type="w" for="ch" forName="dot7" refType="userD"/>
                  <dgm:constr type="h" for="ch" forName="dot7" refType="userD"/>
                  <dgm:constr type="ctrX" for="ch" forName="dot8" refType="w" fact="0.6656"/>
                  <dgm:constr type="ctrY" for="ch" forName="dot8" refType="h" fact="0.6026"/>
                  <dgm:constr type="w" for="ch" forName="dot8" refType="userD"/>
                  <dgm:constr type="h" for="ch" forName="dot8" refType="userD"/>
                  <dgm:constr type="ctrX" for="ch" forName="dot9" refType="w" fact="0.7266"/>
                  <dgm:constr type="ctrY" for="ch" forName="dot9" refType="h" fact="0.4632"/>
                  <dgm:constr type="w" for="ch" forName="dot9" refType="userD"/>
                  <dgm:constr type="h" for="ch" forName="dot9" refType="userD"/>
                  <dgm:constr type="ctrX" for="ch" forName="dot10" refType="w" fact="0.7643"/>
                  <dgm:constr type="ctrY" for="ch" forName="dot10" refType="h" fact="0.3187"/>
                  <dgm:constr type="w" for="ch" forName="dot10" refType="userD"/>
                  <dgm:constr type="h" for="ch" forName="dot10" refType="userD"/>
                  <dgm:constr type="ctrX" for="ch" forName="dot11" refType="w" fact="0.7816"/>
                  <dgm:constr type="ctrY" for="ch" forName="dot11" refType="h" fact="0.1763"/>
                  <dgm:constr type="w" for="ch" forName="dot11" refType="userD"/>
                  <dgm:constr type="h" for="ch" forName="dot11" refType="userD"/>
                  <dgm:constr type="ctrX" for="ch" forName="dotArrow1" refType="w" fact="0.7558"/>
                  <dgm:constr type="ctrY" for="ch" forName="dotArrow1" refType="h" fact="-0.0099"/>
                  <dgm:constr type="w" for="ch" forName="dotArrow1" refType="userD"/>
                  <dgm:constr type="h" for="ch" forName="dotArrow1" refType="userD"/>
                  <dgm:constr type="ctrX" for="ch" forName="dotArrow2" refType="w" fact="0.7725"/>
                  <dgm:constr type="ctrY" for="ch" forName="dotArrow2" refType="h" fact="-0.0239"/>
                  <dgm:constr type="w" for="ch" forName="dotArrow2" refType="userD"/>
                  <dgm:constr type="h" for="ch" forName="dotArrow2" refType="userD"/>
                  <dgm:constr type="ctrX" for="ch" forName="dotArrow3" refType="w" fact="0.7892"/>
                  <dgm:constr type="ctrY" for="ch" forName="dotArrow3" refType="h" fact="-0.0378"/>
                  <dgm:constr type="w" for="ch" forName="dotArrow3" refType="userD"/>
                  <dgm:constr type="h" for="ch" forName="dotArrow3" refType="userD"/>
                  <dgm:constr type="ctrX" for="ch" forName="dotArrow4" refType="w" fact="0.8058"/>
                  <dgm:constr type="ctrY" for="ch" forName="dotArrow4" refType="h" fact="-0.0239"/>
                  <dgm:constr type="w" for="ch" forName="dotArrow4" refType="userD"/>
                  <dgm:constr type="h" for="ch" forName="dotArrow4" refType="userD"/>
                  <dgm:constr type="ctrX" for="ch" forName="dotArrow5" refType="w" fact="0.8225"/>
                  <dgm:constr type="ctrY" for="ch" forName="dotArrow5" refType="h" fact="-0.0099"/>
                  <dgm:constr type="w" for="ch" forName="dotArrow5" refType="userD"/>
                  <dgm:constr type="h" for="ch" forName="dotArrow5" refType="userD"/>
                  <dgm:constr type="ctrX" for="ch" forName="dotArrow6" refType="w" fact="0.7892"/>
                  <dgm:constr type="ctrY" for="ch" forName="dotArrow6" refType="h" fact="-0.0084"/>
                  <dgm:constr type="w" for="ch" forName="dotArrow6" refType="userD"/>
                  <dgm:constr type="h" for="ch" forName="dotArrow6" refType="userD"/>
                  <dgm:constr type="ctrX" for="ch" forName="dotArrow7" refType="w" fact="0.7892"/>
                  <dgm:constr type="ctrY" for="ch" forName="dotArrow7" refType="h" fact="0.0211"/>
                  <dgm:constr type="w" for="ch" forName="dotArrow7" refType="userD"/>
                  <dgm:constr type="h" for="ch" forName="dotArrow7" refType="userD"/>
                  <dgm:constr type="l" for="ch" forName="parTx1" refType="w" fact="0.2915"/>
                  <dgm:constr type="t" for="ch" forName="parTx1" refType="h" fact="0.8845"/>
                  <dgm:constr type="w" for="ch" forName="parTx1" refType="w" fact="0.2396"/>
                  <dgm:constr type="h" for="ch" forName="parTx1" refType="h" fact="0.0704"/>
                  <dgm:constr type="ctrX" for="ch" forName="picture1" refType="w" fact="0.2806"/>
                  <dgm:constr type="ctrY" for="ch" forName="picture1" refType="h" fact="0.8769"/>
                  <dgm:constr type="w" for="ch" forName="picture1" refType="w" fact="0.1111"/>
                  <dgm:constr type="h" for="ch" forName="picture1" refType="h" fact="0.1218"/>
                  <dgm:constr type="l" for="ch" forName="parTx2" refType="w" fact="0.5172"/>
                  <dgm:constr type="t" for="ch" forName="parTx2" refType="h" fact="0.7946"/>
                  <dgm:constr type="w" for="ch" forName="parTx2" refType="w" fact="0.2396"/>
                  <dgm:constr type="h" for="ch" forName="parTx2" refType="h" fact="0.0704"/>
                  <dgm:constr type="ctrX" for="ch" forName="picture2" refType="w" fact="0.5063"/>
                  <dgm:constr type="ctrY" for="ch" forName="picture2" refType="h" fact="0.787"/>
                  <dgm:constr type="w" for="ch" forName="picture2" refType="w" fact="0.1111"/>
                  <dgm:constr type="h" for="ch" forName="picture2" refType="h" fact="0.1218"/>
                  <dgm:constr type="l" for="ch" forName="parTx3" refType="w" fact="0.6285"/>
                  <dgm:constr type="t" for="ch" forName="parTx3" refType="h" fact="0.672"/>
                  <dgm:constr type="w" for="ch" forName="parTx3" refType="w" fact="0.2396"/>
                  <dgm:constr type="h" for="ch" forName="parTx3" refType="h" fact="0.0704"/>
                  <dgm:constr type="ctrX" for="ch" forName="picture3" refType="w" fact="0.6176"/>
                  <dgm:constr type="ctrY" for="ch" forName="picture3" refType="h" fact="0.6644"/>
                  <dgm:constr type="w" for="ch" forName="picture3" refType="w" fact="0.1111"/>
                  <dgm:constr type="h" for="ch" forName="picture3" refType="h" fact="0.1218"/>
                  <dgm:constr type="l" for="ch" forName="parTx4" refType="w" fact="0.6994"/>
                  <dgm:constr type="t" for="ch" forName="parTx4" refType="h" fact="0.5369"/>
                  <dgm:constr type="w" for="ch" forName="parTx4" refType="w" fact="0.2396"/>
                  <dgm:constr type="h" for="ch" forName="parTx4" refType="h" fact="0.0704"/>
                  <dgm:constr type="ctrX" for="ch" forName="picture4" refType="w" fact="0.6885"/>
                  <dgm:constr type="ctrY" for="ch" forName="picture4" refType="h" fact="0.5294"/>
                  <dgm:constr type="w" for="ch" forName="picture4" refType="w" fact="0.1111"/>
                  <dgm:constr type="h" for="ch" forName="picture4" refType="h" fact="0.1218"/>
                  <dgm:constr type="l" for="ch" forName="parTx5" refType="w" fact="0.75"/>
                  <dgm:constr type="t" for="ch" forName="parTx5" refType="h" fact="0.394"/>
                  <dgm:constr type="w" for="ch" forName="parTx5" refType="w" fact="0.2396"/>
                  <dgm:constr type="h" for="ch" forName="parTx5" refType="h" fact="0.0704"/>
                  <dgm:constr type="ctrX" for="ch" forName="picture5" refType="w" fact="0.7391"/>
                  <dgm:constr type="ctrY" for="ch" forName="picture5" refType="h" fact="0.3864"/>
                  <dgm:constr type="w" for="ch" forName="picture5" refType="w" fact="0.1111"/>
                  <dgm:constr type="h" for="ch" forName="picture5" refType="h" fact="0.1218"/>
                  <dgm:constr type="l" for="ch" forName="parTx6" refType="w" fact="0.7788"/>
                  <dgm:constr type="t" for="ch" forName="parTx6" refType="h" fact="0.252"/>
                  <dgm:constr type="w" for="ch" forName="parTx6" refType="w" fact="0.2396"/>
                  <dgm:constr type="h" for="ch" forName="parTx6" refType="h" fact="0.0704"/>
                  <dgm:constr type="ctrX" for="ch" forName="picture6" refType="w" fact="0.7679"/>
                  <dgm:constr type="ctrY" for="ch" forName="picture6" refType="h" fact="0.2444"/>
                  <dgm:constr type="w" for="ch" forName="picture6" refType="w" fact="0.1111"/>
                  <dgm:constr type="h" for="ch" forName="picture6" refType="h" fact="0.1218"/>
                  <dgm:constr type="l" for="ch" forName="parTx7" refType="w" fact="0.7945"/>
                  <dgm:constr type="t" for="ch" forName="parTx7" refType="h" fact="0.1151"/>
                  <dgm:constr type="w" for="ch" forName="parTx7" refType="w" fact="0.2396"/>
                  <dgm:constr type="h" for="ch" forName="parTx7" refType="h" fact="0.0704"/>
                  <dgm:constr type="ctrX" for="ch" forName="picture7" refType="w" fact="0.7836"/>
                  <dgm:constr type="ctrY" for="ch" forName="picture7" refType="h" fact="0.1075"/>
                  <dgm:constr type="w" for="ch" forName="picture7" refType="w" fact="0.1111"/>
                  <dgm:constr type="h" for="ch" forName="picture7" refType="h" fact="0.1218"/>
                </dgm:constrLst>
              </dgm:else>
            </dgm:choose>
          </dgm:if>
          <dgm:else name="Name68">
            <dgm:choose name="Name69">
              <dgm:if name="Name70" axis="des" func="maxDepth" op="gt" val="1">
                <dgm:alg type="composite">
                  <dgm:param type="ar" val="1.2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parTx7"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primFontSz" for="ch" forName="desTx6" refType="primFontSz" refFor="ch" refForName="desTx1" op="equ"/>
                  <dgm:constr type="primFontSz" for="ch" forName="desTx7" refType="primFontSz" refFor="ch" refForName="desTx1" op="equ"/>
                  <dgm:constr type="userD" refType="w" fact="0.0097"/>
                  <dgm:constr type="ctrX" for="ch" forName="dot1" refType="w" fact="0.6091"/>
                  <dgm:constr type="ctrY" for="ch" forName="dot1" refType="h" fact="0.8342"/>
                  <dgm:constr type="w" for="ch" forName="dot1" refType="userD"/>
                  <dgm:constr type="h" for="ch" forName="dot1" refType="userD"/>
                  <dgm:constr type="ctrX" for="ch" forName="dot2" refType="w" fact="0.6279"/>
                  <dgm:constr type="ctrY" for="ch" forName="dot2" refType="h" fact="0.8448"/>
                  <dgm:constr type="w" for="ch" forName="dot2" refType="userD"/>
                  <dgm:constr type="h" for="ch" forName="dot2" refType="userD"/>
                  <dgm:constr type="ctrX" for="ch" forName="dot3" refType="w" fact="0.647"/>
                  <dgm:constr type="ctrY" for="ch" forName="dot3" refType="h" fact="0.8539"/>
                  <dgm:constr type="w" for="ch" forName="dot3" refType="userD"/>
                  <dgm:constr type="h" for="ch" forName="dot3" refType="userD"/>
                  <dgm:constr type="ctrX" for="ch" forName="dot4" refType="w" fact="0.6663"/>
                  <dgm:constr type="ctrY" for="ch" forName="dot4" refType="h" fact="0.8615"/>
                  <dgm:constr type="w" for="ch" forName="dot4" refType="userD"/>
                  <dgm:constr type="h" for="ch" forName="dot4" refType="userD"/>
                  <dgm:constr type="ctrX" for="ch" forName="dot5" refType="w" fact="0.6858"/>
                  <dgm:constr type="ctrY" for="ch" forName="dot5" refType="h" fact="0.8676"/>
                  <dgm:constr type="w" for="ch" forName="dot5" refType="userD"/>
                  <dgm:constr type="h" for="ch" forName="dot5" refType="userD"/>
                  <dgm:constr type="ctrX" for="ch" forName="dot6" refType="w" fact="0.4912"/>
                  <dgm:constr type="ctrY" for="ch" forName="dot6" refType="h" fact="0.7255"/>
                  <dgm:constr type="w" for="ch" forName="dot6" refType="userD"/>
                  <dgm:constr type="h" for="ch" forName="dot6" refType="userD"/>
                  <dgm:constr type="ctrX" for="ch" forName="dot7" refType="w" fact="0.5074"/>
                  <dgm:constr type="ctrY" for="ch" forName="dot7" refType="h" fact="0.7454"/>
                  <dgm:constr type="w" for="ch" forName="dot7" refType="userD"/>
                  <dgm:constr type="h" for="ch" forName="dot7" refType="userD"/>
                  <dgm:constr type="ctrX" for="ch" forName="dot8" refType="w" fact="0.4164"/>
                  <dgm:constr type="ctrY" for="ch" forName="dot8" refType="h" fact="0.6026"/>
                  <dgm:constr type="w" for="ch" forName="dot8" refType="userD"/>
                  <dgm:constr type="h" for="ch" forName="dot8" refType="userD"/>
                  <dgm:constr type="ctrX" for="ch" forName="dot9" refType="w" fact="0.3629"/>
                  <dgm:constr type="ctrY" for="ch" forName="dot9" refType="h" fact="0.4632"/>
                  <dgm:constr type="w" for="ch" forName="dot9" refType="userD"/>
                  <dgm:constr type="h" for="ch" forName="dot9" refType="userD"/>
                  <dgm:constr type="ctrX" for="ch" forName="dot10" refType="w" fact="0.3299"/>
                  <dgm:constr type="ctrY" for="ch" forName="dot10" refType="h" fact="0.3187"/>
                  <dgm:constr type="w" for="ch" forName="dot10" refType="userD"/>
                  <dgm:constr type="h" for="ch" forName="dot10" refType="userD"/>
                  <dgm:constr type="ctrX" for="ch" forName="dot11" refType="w" fact="0.3147"/>
                  <dgm:constr type="ctrY" for="ch" forName="dot11" refType="h" fact="0.1763"/>
                  <dgm:constr type="w" for="ch" forName="dot11" refType="userD"/>
                  <dgm:constr type="h" for="ch" forName="dot11" refType="userD"/>
                  <dgm:constr type="ctrX" for="ch" forName="dotArrow1" refType="w" fact="0.3373"/>
                  <dgm:constr type="ctrY" for="ch" forName="dotArrow1" refType="h" fact="-0.0099"/>
                  <dgm:constr type="w" for="ch" forName="dotArrow1" refType="userD"/>
                  <dgm:constr type="h" for="ch" forName="dotArrow1" refType="userD"/>
                  <dgm:constr type="ctrX" for="ch" forName="dotArrow2" refType="w" fact="0.3227"/>
                  <dgm:constr type="ctrY" for="ch" forName="dotArrow2" refType="h" fact="-0.0239"/>
                  <dgm:constr type="w" for="ch" forName="dotArrow2" refType="userD"/>
                  <dgm:constr type="h" for="ch" forName="dotArrow2" refType="userD"/>
                  <dgm:constr type="ctrX" for="ch" forName="dotArrow3" refType="w" fact="0.3081"/>
                  <dgm:constr type="ctrY" for="ch" forName="dotArrow3" refType="h" fact="-0.0378"/>
                  <dgm:constr type="w" for="ch" forName="dotArrow3" refType="userD"/>
                  <dgm:constr type="h" for="ch" forName="dotArrow3" refType="userD"/>
                  <dgm:constr type="ctrX" for="ch" forName="dotArrow4" refType="w" fact="0.2935"/>
                  <dgm:constr type="ctrY" for="ch" forName="dotArrow4" refType="h" fact="-0.0239"/>
                  <dgm:constr type="w" for="ch" forName="dotArrow4" refType="userD"/>
                  <dgm:constr type="h" for="ch" forName="dotArrow4" refType="userD"/>
                  <dgm:constr type="ctrX" for="ch" forName="dotArrow5" refType="w" fact="0.2788"/>
                  <dgm:constr type="ctrY" for="ch" forName="dotArrow5" refType="h" fact="-0.0099"/>
                  <dgm:constr type="w" for="ch" forName="dotArrow5" refType="userD"/>
                  <dgm:constr type="h" for="ch" forName="dotArrow5" refType="userD"/>
                  <dgm:constr type="ctrX" for="ch" forName="dotArrow6" refType="w" fact="0.3081"/>
                  <dgm:constr type="ctrY" for="ch" forName="dotArrow6" refType="h" fact="-0.0084"/>
                  <dgm:constr type="w" for="ch" forName="dotArrow6" refType="userD"/>
                  <dgm:constr type="h" for="ch" forName="dotArrow6" refType="userD"/>
                  <dgm:constr type="ctrX" for="ch" forName="dotArrow7" refType="w" fact="0.3081"/>
                  <dgm:constr type="ctrY" for="ch" forName="dotArrow7" refType="h" fact="0.0211"/>
                  <dgm:constr type="w" for="ch" forName="dotArrow7" refType="userD"/>
                  <dgm:constr type="h" for="ch" forName="dotArrow7" refType="userD"/>
                  <dgm:constr type="r" for="ch" forName="parTx1" refType="w" fact="0.7444"/>
                  <dgm:constr type="t" for="ch" forName="parTx1" refType="h" fact="0.8856"/>
                  <dgm:constr type="w" for="ch" forName="parTx1" refType="w" fact="0.2101"/>
                  <dgm:constr type="h" for="ch" forName="parTx1" refType="h" fact="0.0704"/>
                  <dgm:constr type="ctrX" for="ch" forName="picture1" refType="w" fact="0.754"/>
                  <dgm:constr type="ctrY" for="ch" forName="picture1" refType="h" fact="0.8769"/>
                  <dgm:constr type="w" for="ch" forName="picture1" refType="w" fact="0.0974"/>
                  <dgm:constr type="h" for="ch" forName="picture1" refType="h" fact="0.1218"/>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5465"/>
                  <dgm:constr type="t" for="ch" forName="parTx2" refType="h" fact="0.7956"/>
                  <dgm:constr type="w" for="ch" forName="parTx2" refType="w" fact="0.2101"/>
                  <dgm:constr type="h" for="ch" forName="parTx2" refType="h" fact="0.0704"/>
                  <dgm:constr type="ctrX" for="ch" forName="picture2" refType="w" fact="0.5561"/>
                  <dgm:constr type="ctrY" for="ch" forName="picture2" refType="h" fact="0.787"/>
                  <dgm:constr type="w" for="ch" forName="picture2" refType="w" fact="0.0974"/>
                  <dgm:constr type="h" for="ch" forName="picture2" refType="h" fact="0.1218"/>
                  <dgm:constr type="r" for="ch" forName="desTx2" refType="l" refFor="ch" refForName="parTx2"/>
                  <dgm:constr type="l" for="ch" forName="desTx2"/>
                  <dgm:constr type="t" for="ch" forName="desTx2" refType="t" refFor="ch" refForName="parTx2"/>
                  <dgm:constr type="h" for="ch" forName="desTx2" refType="h" refFor="ch" refForName="parTx2"/>
                  <dgm:constr type="r" for="ch" forName="parTx3" refType="w" fact="0.4489"/>
                  <dgm:constr type="t" for="ch" forName="parTx3" refType="h" fact="0.673"/>
                  <dgm:constr type="w" for="ch" forName="parTx3" refType="w" fact="0.2101"/>
                  <dgm:constr type="h" for="ch" forName="parTx3" refType="h" fact="0.0704"/>
                  <dgm:constr type="ctrX" for="ch" forName="picture3" refType="w" fact="0.4585"/>
                  <dgm:constr type="ctrY" for="ch" forName="picture3" refType="h" fact="0.6644"/>
                  <dgm:constr type="w" for="ch" forName="picture3" refType="w" fact="0.0974"/>
                  <dgm:constr type="h" for="ch" forName="picture3" refType="h" fact="0.1218"/>
                  <dgm:constr type="r" for="ch" forName="desTx3" refType="l" refFor="ch" refForName="parTx3"/>
                  <dgm:constr type="l" for="ch" forName="desTx3"/>
                  <dgm:constr type="t" for="ch" forName="desTx3" refType="t" refFor="ch" refForName="parTx3"/>
                  <dgm:constr type="h" for="ch" forName="desTx3" refType="h" refFor="ch" refForName="parTx3"/>
                  <dgm:constr type="r" for="ch" forName="parTx4" refType="w" fact="0.3868"/>
                  <dgm:constr type="t" for="ch" forName="parTx4" refType="h" fact="0.538"/>
                  <dgm:constr type="w" for="ch" forName="parTx4" refType="w" fact="0.2101"/>
                  <dgm:constr type="h" for="ch" forName="parTx4" refType="h" fact="0.0704"/>
                  <dgm:constr type="ctrX" for="ch" forName="picture4" refType="w" fact="0.3963"/>
                  <dgm:constr type="ctrY" for="ch" forName="picture4" refType="h" fact="0.5294"/>
                  <dgm:constr type="w" for="ch" forName="picture4" refType="w" fact="0.0974"/>
                  <dgm:constr type="h" for="ch" forName="picture4" refType="h" fact="0.1218"/>
                  <dgm:constr type="r" for="ch" forName="desTx4" refType="l" refFor="ch" refForName="parTx4"/>
                  <dgm:constr type="l" for="ch" forName="desTx4"/>
                  <dgm:constr type="t" for="ch" forName="desTx4" refType="t" refFor="ch" refForName="parTx4"/>
                  <dgm:constr type="h" for="ch" forName="desTx4" refType="h" refFor="ch" refForName="parTx4"/>
                  <dgm:constr type="r" for="ch" forName="parTx5" refType="w" fact="0.3424"/>
                  <dgm:constr type="t" for="ch" forName="parTx5" refType="h" fact="0.3951"/>
                  <dgm:constr type="w" for="ch" forName="parTx5" refType="w" fact="0.2101"/>
                  <dgm:constr type="h" for="ch" forName="parTx5" refType="h" fact="0.0704"/>
                  <dgm:constr type="ctrX" for="ch" forName="picture5" refType="w" fact="0.352"/>
                  <dgm:constr type="ctrY" for="ch" forName="picture5" refType="h" fact="0.3864"/>
                  <dgm:constr type="w" for="ch" forName="picture5" refType="w" fact="0.0974"/>
                  <dgm:constr type="h" for="ch" forName="picture5" refType="h" fact="0.1218"/>
                  <dgm:constr type="r" for="ch" forName="desTx5" refType="l" refFor="ch" refForName="parTx5"/>
                  <dgm:constr type="l" for="ch" forName="desTx5"/>
                  <dgm:constr type="t" for="ch" forName="desTx5" refType="t" refFor="ch" refForName="parTx5"/>
                  <dgm:constr type="h" for="ch" forName="desTx5" refType="h" refFor="ch" refForName="parTx5"/>
                  <dgm:constr type="r" for="ch" forName="parTx6" refType="w" fact="0.3172"/>
                  <dgm:constr type="t" for="ch" forName="parTx6" refType="h" fact="0.2531"/>
                  <dgm:constr type="w" for="ch" forName="parTx6" refType="w" fact="0.2101"/>
                  <dgm:constr type="h" for="ch" forName="parTx6" refType="h" fact="0.0704"/>
                  <dgm:constr type="ctrX" for="ch" forName="picture6" refType="w" fact="0.3267"/>
                  <dgm:constr type="ctrY" for="ch" forName="picture6" refType="h" fact="0.2444"/>
                  <dgm:constr type="w" for="ch" forName="picture6" refType="w" fact="0.0974"/>
                  <dgm:constr type="h" for="ch" forName="picture6" refType="h" fact="0.1218"/>
                  <dgm:constr type="r" for="ch" forName="desTx6" refType="l" refFor="ch" refForName="parTx6"/>
                  <dgm:constr type="l" for="ch" forName="desTx6"/>
                  <dgm:constr type="t" for="ch" forName="desTx6" refType="t" refFor="ch" refForName="parTx6"/>
                  <dgm:constr type="h" for="ch" forName="desTx6" refType="h" refFor="ch" refForName="parTx6"/>
                  <dgm:constr type="r" for="ch" forName="parTx7" refType="w" fact="0.3034"/>
                  <dgm:constr type="t" for="ch" forName="parTx7" refType="h" fact="0.1162"/>
                  <dgm:constr type="w" for="ch" forName="parTx7" refType="w" fact="0.2101"/>
                  <dgm:constr type="h" for="ch" forName="parTx7" refType="h" fact="0.0704"/>
                  <dgm:constr type="ctrX" for="ch" forName="picture7" refType="w" fact="0.3129"/>
                  <dgm:constr type="ctrY" for="ch" forName="picture7" refType="h" fact="0.1075"/>
                  <dgm:constr type="w" for="ch" forName="picture7" refType="w" fact="0.0974"/>
                  <dgm:constr type="h" for="ch" forName="picture7" refType="h" fact="0.1218"/>
                  <dgm:constr type="r" for="ch" forName="desTx7" refType="l" refFor="ch" refForName="parTx7"/>
                  <dgm:constr type="l" for="ch" forName="desTx7"/>
                  <dgm:constr type="t" for="ch" forName="desTx7" refType="t" refFor="ch" refForName="parTx7"/>
                  <dgm:constr type="h" for="ch" forName="desTx7" refType="h" refFor="ch" refForName="parTx7"/>
                </dgm:constrLst>
              </dgm:if>
              <dgm:else name="Name71">
                <dgm:alg type="composite">
                  <dgm:param type="ar" val="1.096"/>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parTx7" refType="primFontSz" refFor="ch" refForName="parTx1" op="equ"/>
                  <dgm:constr type="userD" refType="w" fact="0.0111"/>
                  <dgm:constr type="ctrX" for="ch" forName="dot1" refType="w" fact="0.5541"/>
                  <dgm:constr type="ctrY" for="ch" forName="dot1" refType="h" fact="0.8342"/>
                  <dgm:constr type="w" for="ch" forName="dot1" refType="userD"/>
                  <dgm:constr type="h" for="ch" forName="dot1" refType="userD"/>
                  <dgm:constr type="ctrX" for="ch" forName="dot2" refType="w" fact="0.5756"/>
                  <dgm:constr type="ctrY" for="ch" forName="dot2" refType="h" fact="0.8448"/>
                  <dgm:constr type="w" for="ch" forName="dot2" refType="userD"/>
                  <dgm:constr type="h" for="ch" forName="dot2" refType="userD"/>
                  <dgm:constr type="ctrX" for="ch" forName="dot3" refType="w" fact="0.5974"/>
                  <dgm:constr type="ctrY" for="ch" forName="dot3" refType="h" fact="0.8539"/>
                  <dgm:constr type="w" for="ch" forName="dot3" refType="userD"/>
                  <dgm:constr type="h" for="ch" forName="dot3" refType="userD"/>
                  <dgm:constr type="ctrX" for="ch" forName="dot4" refType="w" fact="0.6194"/>
                  <dgm:constr type="ctrY" for="ch" forName="dot4" refType="h" fact="0.8615"/>
                  <dgm:constr type="w" for="ch" forName="dot4" refType="userD"/>
                  <dgm:constr type="h" for="ch" forName="dot4" refType="userD"/>
                  <dgm:constr type="ctrX" for="ch" forName="dot5" refType="w" fact="0.6416"/>
                  <dgm:constr type="ctrY" for="ch" forName="dot5" refType="h" fact="0.8676"/>
                  <dgm:constr type="w" for="ch" forName="dot5" refType="userD"/>
                  <dgm:constr type="h" for="ch" forName="dot5" refType="userD"/>
                  <dgm:constr type="ctrX" for="ch" forName="dot6" refType="w" fact="0.4197"/>
                  <dgm:constr type="ctrY" for="ch" forName="dot6" refType="h" fact="0.7255"/>
                  <dgm:constr type="w" for="ch" forName="dot6" refType="userD"/>
                  <dgm:constr type="h" for="ch" forName="dot6" refType="userD"/>
                  <dgm:constr type="ctrX" for="ch" forName="dot7" refType="w" fact="0.4382"/>
                  <dgm:constr type="ctrY" for="ch" forName="dot7" refType="h" fact="0.7454"/>
                  <dgm:constr type="w" for="ch" forName="dot7" refType="userD"/>
                  <dgm:constr type="h" for="ch" forName="dot7" refType="userD"/>
                  <dgm:constr type="ctrX" for="ch" forName="dot8" refType="w" fact="0.3344"/>
                  <dgm:constr type="ctrY" for="ch" forName="dot8" refType="h" fact="0.6026"/>
                  <dgm:constr type="w" for="ch" forName="dot8" refType="userD"/>
                  <dgm:constr type="h" for="ch" forName="dot8" refType="userD"/>
                  <dgm:constr type="ctrX" for="ch" forName="dot9" refType="w" fact="0.2734"/>
                  <dgm:constr type="ctrY" for="ch" forName="dot9" refType="h" fact="0.4632"/>
                  <dgm:constr type="w" for="ch" forName="dot9" refType="userD"/>
                  <dgm:constr type="h" for="ch" forName="dot9" refType="userD"/>
                  <dgm:constr type="ctrX" for="ch" forName="dot10" refType="w" fact="0.2357"/>
                  <dgm:constr type="ctrY" for="ch" forName="dot10" refType="h" fact="0.3187"/>
                  <dgm:constr type="w" for="ch" forName="dot10" refType="userD"/>
                  <dgm:constr type="h" for="ch" forName="dot10" refType="userD"/>
                  <dgm:constr type="ctrX" for="ch" forName="dot11" refType="w" fact="0.2184"/>
                  <dgm:constr type="ctrY" for="ch" forName="dot11" refType="h" fact="0.1763"/>
                  <dgm:constr type="w" for="ch" forName="dot11" refType="userD"/>
                  <dgm:constr type="h" for="ch" forName="dot11" refType="userD"/>
                  <dgm:constr type="ctrX" for="ch" forName="dotArrow1" refType="w" fact="0.2442"/>
                  <dgm:constr type="ctrY" for="ch" forName="dotArrow1" refType="h" fact="-0.0099"/>
                  <dgm:constr type="w" for="ch" forName="dotArrow1" refType="userD"/>
                  <dgm:constr type="h" for="ch" forName="dotArrow1" refType="userD"/>
                  <dgm:constr type="ctrX" for="ch" forName="dotArrow2" refType="w" fact="0.2275"/>
                  <dgm:constr type="ctrY" for="ch" forName="dotArrow2" refType="h" fact="-0.0239"/>
                  <dgm:constr type="w" for="ch" forName="dotArrow2" refType="userD"/>
                  <dgm:constr type="h" for="ch" forName="dotArrow2" refType="userD"/>
                  <dgm:constr type="ctrX" for="ch" forName="dotArrow3" refType="w" fact="0.2108"/>
                  <dgm:constr type="ctrY" for="ch" forName="dotArrow3" refType="h" fact="-0.0378"/>
                  <dgm:constr type="w" for="ch" forName="dotArrow3" refType="userD"/>
                  <dgm:constr type="h" for="ch" forName="dotArrow3" refType="userD"/>
                  <dgm:constr type="ctrX" for="ch" forName="dotArrow4" refType="w" fact="0.1942"/>
                  <dgm:constr type="ctrY" for="ch" forName="dotArrow4" refType="h" fact="-0.0239"/>
                  <dgm:constr type="w" for="ch" forName="dotArrow4" refType="userD"/>
                  <dgm:constr type="h" for="ch" forName="dotArrow4" refType="userD"/>
                  <dgm:constr type="ctrX" for="ch" forName="dotArrow5" refType="w" fact="0.1775"/>
                  <dgm:constr type="ctrY" for="ch" forName="dotArrow5" refType="h" fact="-0.0099"/>
                  <dgm:constr type="w" for="ch" forName="dotArrow5" refType="userD"/>
                  <dgm:constr type="h" for="ch" forName="dotArrow5" refType="userD"/>
                  <dgm:constr type="ctrX" for="ch" forName="dotArrow6" refType="w" fact="0.2108"/>
                  <dgm:constr type="ctrY" for="ch" forName="dotArrow6" refType="h" fact="-0.0084"/>
                  <dgm:constr type="w" for="ch" forName="dotArrow6" refType="userD"/>
                  <dgm:constr type="h" for="ch" forName="dotArrow6" refType="userD"/>
                  <dgm:constr type="ctrX" for="ch" forName="dotArrow7" refType="w" fact="0.2108"/>
                  <dgm:constr type="ctrY" for="ch" forName="dotArrow7" refType="h" fact="0.0211"/>
                  <dgm:constr type="w" for="ch" forName="dotArrow7" refType="userD"/>
                  <dgm:constr type="h" for="ch" forName="dotArrow7" refType="userD"/>
                  <dgm:constr type="r" for="ch" forName="parTx1" refType="w" fact="0.7085"/>
                  <dgm:constr type="t" for="ch" forName="parTx1" refType="h" fact="0.8845"/>
                  <dgm:constr type="w" for="ch" forName="parTx1" refType="w" fact="0.2396"/>
                  <dgm:constr type="h" for="ch" forName="parTx1" refType="h" fact="0.0704"/>
                  <dgm:constr type="ctrX" for="ch" forName="picture1" refType="w" fact="0.7194"/>
                  <dgm:constr type="ctrY" for="ch" forName="picture1" refType="h" fact="0.8769"/>
                  <dgm:constr type="w" for="ch" forName="picture1" refType="w" fact="0.1111"/>
                  <dgm:constr type="h" for="ch" forName="picture1" refType="h" fact="0.1218"/>
                  <dgm:constr type="r" for="ch" forName="parTx2" refType="w" fact="0.4828"/>
                  <dgm:constr type="t" for="ch" forName="parTx2" refType="h" fact="0.7946"/>
                  <dgm:constr type="w" for="ch" forName="parTx2" refType="w" fact="0.2396"/>
                  <dgm:constr type="h" for="ch" forName="parTx2" refType="h" fact="0.0704"/>
                  <dgm:constr type="ctrX" for="ch" forName="picture2" refType="w" fact="0.4937"/>
                  <dgm:constr type="ctrY" for="ch" forName="picture2" refType="h" fact="0.787"/>
                  <dgm:constr type="w" for="ch" forName="picture2" refType="w" fact="0.1111"/>
                  <dgm:constr type="h" for="ch" forName="picture2" refType="h" fact="0.1218"/>
                  <dgm:constr type="r" for="ch" forName="parTx3" refType="w" fact="0.3715"/>
                  <dgm:constr type="t" for="ch" forName="parTx3" refType="h" fact="0.672"/>
                  <dgm:constr type="w" for="ch" forName="parTx3" refType="w" fact="0.2396"/>
                  <dgm:constr type="h" for="ch" forName="parTx3" refType="h" fact="0.0704"/>
                  <dgm:constr type="ctrX" for="ch" forName="picture3" refType="w" fact="0.3824"/>
                  <dgm:constr type="ctrY" for="ch" forName="picture3" refType="h" fact="0.6644"/>
                  <dgm:constr type="w" for="ch" forName="picture3" refType="w" fact="0.1111"/>
                  <dgm:constr type="h" for="ch" forName="picture3" refType="h" fact="0.1218"/>
                  <dgm:constr type="r" for="ch" forName="parTx4" refType="w" fact="0.3006"/>
                  <dgm:constr type="t" for="ch" forName="parTx4" refType="h" fact="0.5369"/>
                  <dgm:constr type="w" for="ch" forName="parTx4" refType="w" fact="0.2396"/>
                  <dgm:constr type="h" for="ch" forName="parTx4" refType="h" fact="0.0704"/>
                  <dgm:constr type="ctrX" for="ch" forName="picture4" refType="w" fact="0.3115"/>
                  <dgm:constr type="ctrY" for="ch" forName="picture4" refType="h" fact="0.5294"/>
                  <dgm:constr type="w" for="ch" forName="picture4" refType="w" fact="0.1111"/>
                  <dgm:constr type="h" for="ch" forName="picture4" refType="h" fact="0.1218"/>
                  <dgm:constr type="r" for="ch" forName="parTx5" refType="w" fact="0.25"/>
                  <dgm:constr type="t" for="ch" forName="parTx5" refType="h" fact="0.394"/>
                  <dgm:constr type="w" for="ch" forName="parTx5" refType="w" fact="0.2396"/>
                  <dgm:constr type="h" for="ch" forName="parTx5" refType="h" fact="0.0704"/>
                  <dgm:constr type="ctrX" for="ch" forName="picture5" refType="w" fact="0.2609"/>
                  <dgm:constr type="ctrY" for="ch" forName="picture5" refType="h" fact="0.3864"/>
                  <dgm:constr type="w" for="ch" forName="picture5" refType="w" fact="0.1111"/>
                  <dgm:constr type="h" for="ch" forName="picture5" refType="h" fact="0.1218"/>
                  <dgm:constr type="r" for="ch" forName="parTx6" refType="w" fact="0.2212"/>
                  <dgm:constr type="t" for="ch" forName="parTx6" refType="h" fact="0.252"/>
                  <dgm:constr type="w" for="ch" forName="parTx6" refType="w" fact="0.2396"/>
                  <dgm:constr type="h" for="ch" forName="parTx6" refType="h" fact="0.0704"/>
                  <dgm:constr type="ctrX" for="ch" forName="picture6" refType="w" fact="0.2321"/>
                  <dgm:constr type="ctrY" for="ch" forName="picture6" refType="h" fact="0.2444"/>
                  <dgm:constr type="w" for="ch" forName="picture6" refType="w" fact="0.1111"/>
                  <dgm:constr type="h" for="ch" forName="picture6" refType="h" fact="0.1218"/>
                  <dgm:constr type="r" for="ch" forName="parTx7" refType="w" fact="0.2055"/>
                  <dgm:constr type="t" for="ch" forName="parTx7" refType="h" fact="0.1151"/>
                  <dgm:constr type="w" for="ch" forName="parTx7" refType="w" fact="0.2396"/>
                  <dgm:constr type="h" for="ch" forName="parTx7" refType="h" fact="0.0704"/>
                  <dgm:constr type="ctrX" for="ch" forName="picture7" refType="w" fact="0.2164"/>
                  <dgm:constr type="ctrY" for="ch" forName="picture7" refType="h" fact="0.1075"/>
                  <dgm:constr type="w" for="ch" forName="picture7" refType="w" fact="0.1111"/>
                  <dgm:constr type="h" for="ch" forName="picture7" refType="h" fact="0.1218"/>
                </dgm:constrLst>
              </dgm:else>
            </dgm:choose>
          </dgm:else>
        </dgm:choose>
      </dgm:else>
    </dgm:choose>
    <dgm:forEach name="wrapper" axis="self" ptType="parTrans">
      <dgm:forEach name="wrapper2" axis="self" ptType="sibTrans" st="2">
        <dgm:forEach name="imageRepeat" axis="self">
          <dgm:layoutNode name="imageRepeatNode" styleLbl="fgImgPlace1">
            <dgm:alg type="sp"/>
            <dgm:shape xmlns:r="http://schemas.openxmlformats.org/officeDocument/2006/relationships" type="ellipse" r:blip="" blipPhldr="1">
              <dgm:adjLst/>
            </dgm:shape>
            <dgm:presOf axis="self"/>
          </dgm:layoutNode>
        </dgm:forEach>
      </dgm:forEach>
    </dgm:forEach>
    <dgm:choose name="Name72">
      <dgm:if name="Name73" axis="ch" ptType="node" func="cnt" op="gte" val="2">
        <dgm:layoutNode name="dot1" styleLbl="alignNode1">
          <dgm:alg type="sp"/>
          <dgm:shape xmlns:r="http://schemas.openxmlformats.org/officeDocument/2006/relationships" type="ellipse" r:blip="">
            <dgm:adjLst/>
          </dgm:shape>
          <dgm:presOf/>
        </dgm:layoutNode>
        <dgm:layoutNode name="dot2" styleLbl="alignNode1">
          <dgm:alg type="sp"/>
          <dgm:shape xmlns:r="http://schemas.openxmlformats.org/officeDocument/2006/relationships" type="ellipse" r:blip="">
            <dgm:adjLst/>
          </dgm:shape>
          <dgm:presOf/>
        </dgm:layoutNode>
        <dgm:layoutNode name="dot3" styleLbl="alignNode1">
          <dgm:alg type="sp"/>
          <dgm:shape xmlns:r="http://schemas.openxmlformats.org/officeDocument/2006/relationships" type="ellipse" r:blip="">
            <dgm:adjLst/>
          </dgm:shape>
          <dgm:presOf/>
        </dgm:layoutNode>
      </dgm:if>
      <dgm:else name="Name74"/>
    </dgm:choose>
    <dgm:choose name="Name75">
      <dgm:if name="Name76" axis="ch" ptType="node" func="cnt" op="gte" val="3">
        <dgm:layoutNode name="dot4" styleLbl="alignNode1">
          <dgm:alg type="sp"/>
          <dgm:shape xmlns:r="http://schemas.openxmlformats.org/officeDocument/2006/relationships" type="ellipse" r:blip="">
            <dgm:adjLst/>
          </dgm:shape>
          <dgm:presOf/>
        </dgm:layoutNode>
        <dgm:layoutNode name="dot5" styleLbl="alignNode1">
          <dgm:alg type="sp"/>
          <dgm:shape xmlns:r="http://schemas.openxmlformats.org/officeDocument/2006/relationships" type="ellipse" r:blip="">
            <dgm:adjLst/>
          </dgm:shape>
          <dgm:presOf/>
        </dgm:layoutNode>
      </dgm:if>
      <dgm:else name="Name77"/>
    </dgm:choose>
    <dgm:choose name="Name78">
      <dgm:if name="Name79" axis="ch" ptType="node" func="cnt" op="gte" val="4">
        <dgm:layoutNode name="dot6" styleLbl="alignNode1">
          <dgm:alg type="sp"/>
          <dgm:shape xmlns:r="http://schemas.openxmlformats.org/officeDocument/2006/relationships" type="ellipse" r:blip="">
            <dgm:adjLst/>
          </dgm:shape>
          <dgm:presOf/>
        </dgm:layoutNode>
      </dgm:if>
      <dgm:else name="Name80"/>
    </dgm:choose>
    <dgm:choose name="Name81">
      <dgm:if name="Name82" axis="ch" ptType="node" func="cnt" op="gte" val="5">
        <dgm:layoutNode name="dot7" styleLbl="alignNode1">
          <dgm:alg type="sp"/>
          <dgm:shape xmlns:r="http://schemas.openxmlformats.org/officeDocument/2006/relationships" type="ellipse" r:blip="">
            <dgm:adjLst/>
          </dgm:shape>
          <dgm:presOf/>
        </dgm:layoutNode>
        <dgm:layoutNode name="dot8" styleLbl="alignNode1">
          <dgm:alg type="sp"/>
          <dgm:shape xmlns:r="http://schemas.openxmlformats.org/officeDocument/2006/relationships" type="ellipse" r:blip="">
            <dgm:adjLst/>
          </dgm:shape>
          <dgm:presOf/>
        </dgm:layoutNode>
      </dgm:if>
      <dgm:else name="Name83"/>
    </dgm:choose>
    <dgm:choose name="Name84">
      <dgm:if name="Name85" axis="ch" ptType="node" func="cnt" op="gte" val="6">
        <dgm:layoutNode name="dot9" styleLbl="alignNode1">
          <dgm:alg type="sp"/>
          <dgm:shape xmlns:r="http://schemas.openxmlformats.org/officeDocument/2006/relationships" type="ellipse" r:blip="">
            <dgm:adjLst/>
          </dgm:shape>
          <dgm:presOf/>
        </dgm:layoutNode>
        <dgm:layoutNode name="dot10" styleLbl="alignNode1">
          <dgm:alg type="sp"/>
          <dgm:shape xmlns:r="http://schemas.openxmlformats.org/officeDocument/2006/relationships" type="ellipse" r:blip="">
            <dgm:adjLst/>
          </dgm:shape>
          <dgm:presOf/>
        </dgm:layoutNode>
      </dgm:if>
      <dgm:else name="Name86"/>
    </dgm:choose>
    <dgm:choose name="Name87">
      <dgm:if name="Name88" axis="ch" ptType="node" func="cnt" op="gte" val="7">
        <dgm:layoutNode name="dot11" styleLbl="alignNode1">
          <dgm:alg type="sp"/>
          <dgm:shape xmlns:r="http://schemas.openxmlformats.org/officeDocument/2006/relationships" type="ellipse" r:blip="">
            <dgm:adjLst/>
          </dgm:shape>
          <dgm:presOf/>
        </dgm:layoutNode>
      </dgm:if>
      <dgm:else name="Name89"/>
    </dgm:choose>
    <dgm:choose name="Name90">
      <dgm:if name="Name91" axis="ch" ptType="node" func="cnt" op="gte" val="2">
        <dgm:layoutNode name="dotArrow1" styleLbl="alignNode1">
          <dgm:alg type="sp"/>
          <dgm:shape xmlns:r="http://schemas.openxmlformats.org/officeDocument/2006/relationships" type="ellipse" r:blip="">
            <dgm:adjLst/>
          </dgm:shape>
          <dgm:presOf/>
        </dgm:layoutNode>
        <dgm:layoutNode name="dotArrow2" styleLbl="alignNode1">
          <dgm:alg type="sp"/>
          <dgm:shape xmlns:r="http://schemas.openxmlformats.org/officeDocument/2006/relationships" type="ellipse" r:blip="">
            <dgm:adjLst/>
          </dgm:shape>
          <dgm:presOf/>
        </dgm:layoutNode>
        <dgm:layoutNode name="dotArrow3" styleLbl="alignNode1">
          <dgm:alg type="sp"/>
          <dgm:shape xmlns:r="http://schemas.openxmlformats.org/officeDocument/2006/relationships" type="ellipse" r:blip="">
            <dgm:adjLst/>
          </dgm:shape>
          <dgm:presOf/>
        </dgm:layoutNode>
        <dgm:layoutNode name="dotArrow4" styleLbl="alignNode1">
          <dgm:alg type="sp"/>
          <dgm:shape xmlns:r="http://schemas.openxmlformats.org/officeDocument/2006/relationships" type="ellipse" r:blip="">
            <dgm:adjLst/>
          </dgm:shape>
          <dgm:presOf/>
        </dgm:layoutNode>
        <dgm:layoutNode name="dotArrow5" styleLbl="alignNode1">
          <dgm:alg type="sp"/>
          <dgm:shape xmlns:r="http://schemas.openxmlformats.org/officeDocument/2006/relationships" type="ellipse" r:blip="">
            <dgm:adjLst/>
          </dgm:shape>
          <dgm:presOf/>
        </dgm:layoutNode>
        <dgm:layoutNode name="dotArrow6" styleLbl="alignNode1">
          <dgm:alg type="sp"/>
          <dgm:shape xmlns:r="http://schemas.openxmlformats.org/officeDocument/2006/relationships" type="ellipse" r:blip="">
            <dgm:adjLst/>
          </dgm:shape>
          <dgm:presOf/>
        </dgm:layoutNode>
        <dgm:layoutNode name="dotArrow7" styleLbl="alignNode1">
          <dgm:alg type="sp"/>
          <dgm:shape xmlns:r="http://schemas.openxmlformats.org/officeDocument/2006/relationships" type="ellipse" r:blip="">
            <dgm:adjLst/>
          </dgm:shape>
          <dgm:presOf/>
        </dgm:layoutNode>
      </dgm:if>
      <dgm:else name="Name92"/>
    </dgm:choose>
    <dgm:forEach name="Name93" axis="ch" ptType="node" cnt="1">
      <dgm:layoutNode name="parTx1">
        <dgm:choose name="Name94">
          <dgm:if name="Name95" func="var" arg="dir" op="equ" val="norm">
            <dgm:alg type="tx">
              <dgm:param type="parTxLTRAlign" val="l"/>
              <dgm:param type="parTxRTLAlign" val="r"/>
            </dgm:alg>
          </dgm:if>
          <dgm:else name="Name96">
            <dgm:alg type="tx">
              <dgm:param type="parTxLTRAlign" val="r"/>
              <dgm:param type="parTxRTLAlign" val="l"/>
            </dgm:alg>
          </dgm:else>
        </dgm:choose>
        <dgm:shape xmlns:r="http://schemas.openxmlformats.org/officeDocument/2006/relationships" type="roundRect" r:blip="">
          <dgm:adjLst/>
        </dgm:shape>
        <dgm:presOf axis="self" ptType="node"/>
        <dgm:choose name="Name97">
          <dgm:if name="Name98" func="var" arg="dir" op="equ" val="norm">
            <dgm:constrLst>
              <dgm:constr type="lMarg" refType="w" fact="0.6"/>
              <dgm:constr type="rMarg" refType="primFontSz" fact="0.3"/>
              <dgm:constr type="tMarg" refType="primFontSz" fact="0.3"/>
              <dgm:constr type="bMarg" refType="primFontSz" fact="0.3"/>
            </dgm:constrLst>
          </dgm:if>
          <dgm:else name="Name99">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100">
        <dgm:if name="Name101" axis="ch" ptType="node" func="cnt" op="gte" val="1">
          <dgm:layoutNode name="desTx1" styleLbl="revTx">
            <dgm:varLst>
              <dgm:bulletEnabled val="1"/>
            </dgm:varLst>
            <dgm:choose name="Name102">
              <dgm:if name="Name103" func="var" arg="dir" op="equ" val="norm">
                <dgm:choose name="Name104">
                  <dgm:if name="Name105" axis="ch" ptType="node" func="cnt" op="gte" val="2">
                    <dgm:alg type="tx">
                      <dgm:param type="parTxLTRAlign" val="l"/>
                      <dgm:param type="parTxRTLAlign" val="l"/>
                      <dgm:param type="stBulletLvl" val="1"/>
                    </dgm:alg>
                  </dgm:if>
                  <dgm:else name="Name106">
                    <dgm:alg type="tx">
                      <dgm:param type="parTxLTRAlign" val="l"/>
                      <dgm:param type="parTxRTLAlign" val="l"/>
                    </dgm:alg>
                  </dgm:else>
                </dgm:choose>
              </dgm:if>
              <dgm:else name="Name107">
                <dgm:choose name="Name108">
                  <dgm:if name="Name109" axis="ch" ptType="node" func="cnt" op="gte" val="2">
                    <dgm:alg type="tx">
                      <dgm:param type="parTxLTRAlign" val="r"/>
                      <dgm:param type="parTxRTLAlign" val="r"/>
                      <dgm:param type="shpTxLTRAlignCh" val="r"/>
                      <dgm:param type="shpTxRTLAlignCh" val="r"/>
                      <dgm:param type="stBulletLvl" val="1"/>
                    </dgm:alg>
                  </dgm:if>
                  <dgm:else name="Name110">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111"/>
      </dgm:choose>
    </dgm:forEach>
    <dgm:forEach name="Name112" axis="ch" ptType="sibTrans" hideLastTrans="0" cnt="1">
      <dgm:layoutNode name="picture1">
        <dgm:alg type="sp"/>
        <dgm:shape xmlns:r="http://schemas.openxmlformats.org/officeDocument/2006/relationships" r:blip="">
          <dgm:adjLst/>
        </dgm:shape>
        <dgm:presOf/>
        <dgm:constrLst/>
        <dgm:forEach name="Name113" ref="imageRepeat"/>
      </dgm:layoutNode>
    </dgm:forEach>
    <dgm:forEach name="Name114" axis="ch" ptType="node" st="2" cnt="1">
      <dgm:layoutNode name="parTx2">
        <dgm:choose name="Name115">
          <dgm:if name="Name116" func="var" arg="dir" op="equ" val="norm">
            <dgm:alg type="tx">
              <dgm:param type="parTxLTRAlign" val="l"/>
              <dgm:param type="parTxRTLAlign" val="r"/>
            </dgm:alg>
          </dgm:if>
          <dgm:else name="Name117">
            <dgm:alg type="tx">
              <dgm:param type="parTxLTRAlign" val="r"/>
              <dgm:param type="parTxRTLAlign" val="l"/>
            </dgm:alg>
          </dgm:else>
        </dgm:choose>
        <dgm:shape xmlns:r="http://schemas.openxmlformats.org/officeDocument/2006/relationships" type="roundRect" r:blip="">
          <dgm:adjLst/>
        </dgm:shape>
        <dgm:presOf axis="self" ptType="node"/>
        <dgm:choose name="Name118">
          <dgm:if name="Name119" func="var" arg="dir" op="equ" val="norm">
            <dgm:constrLst>
              <dgm:constr type="lMarg" refType="w" fact="0.6"/>
              <dgm:constr type="rMarg" refType="primFontSz" fact="0.3"/>
              <dgm:constr type="tMarg" refType="primFontSz" fact="0.3"/>
              <dgm:constr type="bMarg" refType="primFontSz" fact="0.3"/>
            </dgm:constrLst>
          </dgm:if>
          <dgm:else name="Name120">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121">
        <dgm:if name="Name122" axis="ch" ptType="node" func="cnt" op="gte" val="1">
          <dgm:layoutNode name="desTx2" styleLbl="revTx">
            <dgm:varLst>
              <dgm:bulletEnabled val="1"/>
            </dgm:varLst>
            <dgm:choose name="Name123">
              <dgm:if name="Name124" func="var" arg="dir" op="equ" val="norm">
                <dgm:choose name="Name125">
                  <dgm:if name="Name126" axis="ch" ptType="node" func="cnt" op="gte" val="2">
                    <dgm:alg type="tx">
                      <dgm:param type="parTxLTRAlign" val="l"/>
                      <dgm:param type="parTxRTLAlign" val="l"/>
                      <dgm:param type="stBulletLvl" val="1"/>
                    </dgm:alg>
                  </dgm:if>
                  <dgm:else name="Name127">
                    <dgm:alg type="tx">
                      <dgm:param type="parTxLTRAlign" val="l"/>
                      <dgm:param type="parTxRTLAlign" val="l"/>
                    </dgm:alg>
                  </dgm:else>
                </dgm:choose>
              </dgm:if>
              <dgm:else name="Name128">
                <dgm:choose name="Name129">
                  <dgm:if name="Name130" axis="ch" ptType="node" func="cnt" op="gte" val="2">
                    <dgm:alg type="tx">
                      <dgm:param type="parTxLTRAlign" val="r"/>
                      <dgm:param type="parTxRTLAlign" val="r"/>
                      <dgm:param type="shpTxLTRAlignCh" val="r"/>
                      <dgm:param type="shpTxRTLAlignCh" val="r"/>
                      <dgm:param type="stBulletLvl" val="1"/>
                    </dgm:alg>
                  </dgm:if>
                  <dgm:else name="Name131">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132"/>
      </dgm:choose>
    </dgm:forEach>
    <dgm:forEach name="Name133" axis="ch" ptType="sibTrans" hideLastTrans="0" st="2" cnt="1">
      <dgm:layoutNode name="picture2">
        <dgm:alg type="sp"/>
        <dgm:shape xmlns:r="http://schemas.openxmlformats.org/officeDocument/2006/relationships" r:blip="">
          <dgm:adjLst/>
        </dgm:shape>
        <dgm:presOf/>
        <dgm:constrLst/>
        <dgm:forEach name="Name134" ref="imageRepeat"/>
      </dgm:layoutNode>
    </dgm:forEach>
    <dgm:forEach name="Name135" axis="ch" ptType="node" st="3" cnt="1">
      <dgm:layoutNode name="parTx3">
        <dgm:choose name="Name136">
          <dgm:if name="Name137" func="var" arg="dir" op="equ" val="norm">
            <dgm:alg type="tx">
              <dgm:param type="parTxLTRAlign" val="l"/>
              <dgm:param type="parTxRTLAlign" val="r"/>
            </dgm:alg>
          </dgm:if>
          <dgm:else name="Name138">
            <dgm:alg type="tx">
              <dgm:param type="parTxLTRAlign" val="r"/>
              <dgm:param type="parTxRTLAlign" val="l"/>
            </dgm:alg>
          </dgm:else>
        </dgm:choose>
        <dgm:shape xmlns:r="http://schemas.openxmlformats.org/officeDocument/2006/relationships" type="roundRect" r:blip="">
          <dgm:adjLst/>
        </dgm:shape>
        <dgm:presOf axis="self" ptType="node"/>
        <dgm:choose name="Name139">
          <dgm:if name="Name140" func="var" arg="dir" op="equ" val="norm">
            <dgm:constrLst>
              <dgm:constr type="lMarg" refType="w" fact="0.6"/>
              <dgm:constr type="rMarg" refType="primFontSz" fact="0.3"/>
              <dgm:constr type="tMarg" refType="primFontSz" fact="0.3"/>
              <dgm:constr type="bMarg" refType="primFontSz" fact="0.3"/>
            </dgm:constrLst>
          </dgm:if>
          <dgm:else name="Name141">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142">
        <dgm:if name="Name143" axis="ch" ptType="node" func="cnt" op="gte" val="1">
          <dgm:layoutNode name="desTx3" styleLbl="revTx">
            <dgm:varLst>
              <dgm:bulletEnabled val="1"/>
            </dgm:varLst>
            <dgm:choose name="Name144">
              <dgm:if name="Name145" func="var" arg="dir" op="equ" val="norm">
                <dgm:choose name="Name146">
                  <dgm:if name="Name147" axis="ch" ptType="node" func="cnt" op="gte" val="2">
                    <dgm:alg type="tx">
                      <dgm:param type="parTxLTRAlign" val="l"/>
                      <dgm:param type="parTxRTLAlign" val="l"/>
                      <dgm:param type="stBulletLvl" val="1"/>
                    </dgm:alg>
                  </dgm:if>
                  <dgm:else name="Name148">
                    <dgm:alg type="tx">
                      <dgm:param type="parTxLTRAlign" val="l"/>
                      <dgm:param type="parTxRTLAlign" val="l"/>
                    </dgm:alg>
                  </dgm:else>
                </dgm:choose>
              </dgm:if>
              <dgm:else name="Name149">
                <dgm:choose name="Name150">
                  <dgm:if name="Name151" axis="ch" ptType="node" func="cnt" op="gte" val="2">
                    <dgm:alg type="tx">
                      <dgm:param type="parTxLTRAlign" val="r"/>
                      <dgm:param type="parTxRTLAlign" val="r"/>
                      <dgm:param type="shpTxLTRAlignCh" val="r"/>
                      <dgm:param type="shpTxRTLAlignCh" val="r"/>
                      <dgm:param type="stBulletLvl" val="1"/>
                    </dgm:alg>
                  </dgm:if>
                  <dgm:else name="Name152">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153"/>
      </dgm:choose>
    </dgm:forEach>
    <dgm:forEach name="Name154" axis="ch" ptType="sibTrans" hideLastTrans="0" st="3" cnt="1">
      <dgm:layoutNode name="picture3">
        <dgm:alg type="sp"/>
        <dgm:shape xmlns:r="http://schemas.openxmlformats.org/officeDocument/2006/relationships" r:blip="">
          <dgm:adjLst/>
        </dgm:shape>
        <dgm:presOf/>
        <dgm:constrLst/>
        <dgm:forEach name="Name155" ref="imageRepeat"/>
      </dgm:layoutNode>
    </dgm:forEach>
    <dgm:forEach name="Name156" axis="ch" ptType="node" st="4" cnt="1">
      <dgm:layoutNode name="parTx4">
        <dgm:choose name="Name157">
          <dgm:if name="Name158" func="var" arg="dir" op="equ" val="norm">
            <dgm:alg type="tx">
              <dgm:param type="parTxLTRAlign" val="l"/>
              <dgm:param type="parTxRTLAlign" val="r"/>
            </dgm:alg>
          </dgm:if>
          <dgm:else name="Name159">
            <dgm:alg type="tx">
              <dgm:param type="parTxLTRAlign" val="r"/>
              <dgm:param type="parTxRTLAlign" val="l"/>
            </dgm:alg>
          </dgm:else>
        </dgm:choose>
        <dgm:shape xmlns:r="http://schemas.openxmlformats.org/officeDocument/2006/relationships" type="roundRect" r:blip="">
          <dgm:adjLst/>
        </dgm:shape>
        <dgm:presOf axis="self" ptType="node"/>
        <dgm:choose name="Name160">
          <dgm:if name="Name161" func="var" arg="dir" op="equ" val="norm">
            <dgm:constrLst>
              <dgm:constr type="lMarg" refType="w" fact="0.6"/>
              <dgm:constr type="rMarg" refType="primFontSz" fact="0.3"/>
              <dgm:constr type="tMarg" refType="primFontSz" fact="0.3"/>
              <dgm:constr type="bMarg" refType="primFontSz" fact="0.3"/>
            </dgm:constrLst>
          </dgm:if>
          <dgm:else name="Name162">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163">
        <dgm:if name="Name164" axis="ch" ptType="node" func="cnt" op="gte" val="1">
          <dgm:layoutNode name="desTx4" styleLbl="revTx">
            <dgm:varLst>
              <dgm:bulletEnabled val="1"/>
            </dgm:varLst>
            <dgm:choose name="Name165">
              <dgm:if name="Name166" func="var" arg="dir" op="equ" val="norm">
                <dgm:choose name="Name167">
                  <dgm:if name="Name168" axis="ch" ptType="node" func="cnt" op="gte" val="2">
                    <dgm:alg type="tx">
                      <dgm:param type="parTxLTRAlign" val="l"/>
                      <dgm:param type="parTxRTLAlign" val="l"/>
                      <dgm:param type="stBulletLvl" val="1"/>
                    </dgm:alg>
                  </dgm:if>
                  <dgm:else name="Name169">
                    <dgm:alg type="tx">
                      <dgm:param type="parTxLTRAlign" val="l"/>
                      <dgm:param type="parTxRTLAlign" val="l"/>
                    </dgm:alg>
                  </dgm:else>
                </dgm:choose>
              </dgm:if>
              <dgm:else name="Name170">
                <dgm:choose name="Name171">
                  <dgm:if name="Name172" axis="ch" ptType="node" func="cnt" op="gte" val="2">
                    <dgm:alg type="tx">
                      <dgm:param type="parTxLTRAlign" val="r"/>
                      <dgm:param type="parTxRTLAlign" val="r"/>
                      <dgm:param type="shpTxLTRAlignCh" val="r"/>
                      <dgm:param type="shpTxRTLAlignCh" val="r"/>
                      <dgm:param type="stBulletLvl" val="1"/>
                    </dgm:alg>
                  </dgm:if>
                  <dgm:else name="Name173">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174"/>
      </dgm:choose>
    </dgm:forEach>
    <dgm:forEach name="Name175" axis="ch" ptType="sibTrans" hideLastTrans="0" st="4" cnt="1">
      <dgm:layoutNode name="picture4">
        <dgm:alg type="sp"/>
        <dgm:shape xmlns:r="http://schemas.openxmlformats.org/officeDocument/2006/relationships" r:blip="">
          <dgm:adjLst/>
        </dgm:shape>
        <dgm:presOf/>
        <dgm:constrLst/>
        <dgm:forEach name="Name176" ref="imageRepeat"/>
      </dgm:layoutNode>
    </dgm:forEach>
    <dgm:forEach name="Name177" axis="ch" ptType="node" st="5" cnt="1">
      <dgm:layoutNode name="parTx5">
        <dgm:choose name="Name178">
          <dgm:if name="Name179" func="var" arg="dir" op="equ" val="norm">
            <dgm:alg type="tx">
              <dgm:param type="parTxLTRAlign" val="l"/>
              <dgm:param type="parTxRTLAlign" val="r"/>
            </dgm:alg>
          </dgm:if>
          <dgm:else name="Name180">
            <dgm:alg type="tx">
              <dgm:param type="parTxLTRAlign" val="r"/>
              <dgm:param type="parTxRTLAlign" val="l"/>
            </dgm:alg>
          </dgm:else>
        </dgm:choose>
        <dgm:shape xmlns:r="http://schemas.openxmlformats.org/officeDocument/2006/relationships" type="roundRect" r:blip="">
          <dgm:adjLst/>
        </dgm:shape>
        <dgm:presOf axis="self" ptType="node"/>
        <dgm:choose name="Name181">
          <dgm:if name="Name182" func="var" arg="dir" op="equ" val="norm">
            <dgm:constrLst>
              <dgm:constr type="lMarg" refType="w" fact="0.6"/>
              <dgm:constr type="rMarg" refType="primFontSz" fact="0.3"/>
              <dgm:constr type="tMarg" refType="primFontSz" fact="0.3"/>
              <dgm:constr type="bMarg" refType="primFontSz" fact="0.3"/>
            </dgm:constrLst>
          </dgm:if>
          <dgm:else name="Name183">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184">
        <dgm:if name="Name185" axis="ch" ptType="node" func="cnt" op="gte" val="1">
          <dgm:layoutNode name="desTx5" styleLbl="revTx">
            <dgm:varLst>
              <dgm:bulletEnabled val="1"/>
            </dgm:varLst>
            <dgm:choose name="Name186">
              <dgm:if name="Name187" func="var" arg="dir" op="equ" val="norm">
                <dgm:choose name="Name188">
                  <dgm:if name="Name189" axis="ch" ptType="node" func="cnt" op="gte" val="2">
                    <dgm:alg type="tx">
                      <dgm:param type="parTxLTRAlign" val="l"/>
                      <dgm:param type="parTxRTLAlign" val="l"/>
                      <dgm:param type="stBulletLvl" val="1"/>
                    </dgm:alg>
                  </dgm:if>
                  <dgm:else name="Name190">
                    <dgm:alg type="tx">
                      <dgm:param type="parTxLTRAlign" val="l"/>
                      <dgm:param type="parTxRTLAlign" val="l"/>
                    </dgm:alg>
                  </dgm:else>
                </dgm:choose>
              </dgm:if>
              <dgm:else name="Name191">
                <dgm:choose name="Name192">
                  <dgm:if name="Name193" axis="ch" ptType="node" func="cnt" op="gte" val="2">
                    <dgm:alg type="tx">
                      <dgm:param type="parTxLTRAlign" val="r"/>
                      <dgm:param type="parTxRTLAlign" val="r"/>
                      <dgm:param type="shpTxLTRAlignCh" val="r"/>
                      <dgm:param type="shpTxRTLAlignCh" val="r"/>
                      <dgm:param type="stBulletLvl" val="1"/>
                    </dgm:alg>
                  </dgm:if>
                  <dgm:else name="Name194">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195"/>
      </dgm:choose>
    </dgm:forEach>
    <dgm:forEach name="Name196" axis="ch" ptType="sibTrans" hideLastTrans="0" st="5" cnt="1">
      <dgm:layoutNode name="picture5">
        <dgm:alg type="sp"/>
        <dgm:shape xmlns:r="http://schemas.openxmlformats.org/officeDocument/2006/relationships" r:blip="">
          <dgm:adjLst/>
        </dgm:shape>
        <dgm:presOf/>
        <dgm:constrLst/>
        <dgm:forEach name="Name197" ref="imageRepeat"/>
      </dgm:layoutNode>
    </dgm:forEach>
    <dgm:forEach name="Name198" axis="ch" ptType="node" st="6" cnt="1">
      <dgm:layoutNode name="parTx6">
        <dgm:choose name="Name199">
          <dgm:if name="Name200" func="var" arg="dir" op="equ" val="norm">
            <dgm:alg type="tx">
              <dgm:param type="parTxLTRAlign" val="l"/>
              <dgm:param type="parTxRTLAlign" val="r"/>
            </dgm:alg>
          </dgm:if>
          <dgm:else name="Name201">
            <dgm:alg type="tx">
              <dgm:param type="parTxLTRAlign" val="r"/>
              <dgm:param type="parTxRTLAlign" val="l"/>
            </dgm:alg>
          </dgm:else>
        </dgm:choose>
        <dgm:shape xmlns:r="http://schemas.openxmlformats.org/officeDocument/2006/relationships" type="roundRect" r:blip="">
          <dgm:adjLst/>
        </dgm:shape>
        <dgm:presOf axis="self" ptType="node"/>
        <dgm:choose name="Name202">
          <dgm:if name="Name203" func="var" arg="dir" op="equ" val="norm">
            <dgm:constrLst>
              <dgm:constr type="lMarg" refType="w" fact="0.6"/>
              <dgm:constr type="rMarg" refType="primFontSz" fact="0.3"/>
              <dgm:constr type="tMarg" refType="primFontSz" fact="0.3"/>
              <dgm:constr type="bMarg" refType="primFontSz" fact="0.3"/>
            </dgm:constrLst>
          </dgm:if>
          <dgm:else name="Name204">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205">
        <dgm:if name="Name206" axis="ch" ptType="node" func="cnt" op="gte" val="1">
          <dgm:layoutNode name="desTx6" styleLbl="revTx">
            <dgm:varLst>
              <dgm:bulletEnabled val="1"/>
            </dgm:varLst>
            <dgm:choose name="Name207">
              <dgm:if name="Name208" func="var" arg="dir" op="equ" val="norm">
                <dgm:choose name="Name209">
                  <dgm:if name="Name210" axis="ch" ptType="node" func="cnt" op="gte" val="2">
                    <dgm:alg type="tx">
                      <dgm:param type="parTxLTRAlign" val="l"/>
                      <dgm:param type="parTxRTLAlign" val="l"/>
                      <dgm:param type="stBulletLvl" val="1"/>
                    </dgm:alg>
                  </dgm:if>
                  <dgm:else name="Name211">
                    <dgm:alg type="tx">
                      <dgm:param type="parTxLTRAlign" val="l"/>
                      <dgm:param type="parTxRTLAlign" val="l"/>
                    </dgm:alg>
                  </dgm:else>
                </dgm:choose>
              </dgm:if>
              <dgm:else name="Name212">
                <dgm:choose name="Name213">
                  <dgm:if name="Name214" axis="ch" ptType="node" func="cnt" op="gte" val="2">
                    <dgm:alg type="tx">
                      <dgm:param type="parTxLTRAlign" val="r"/>
                      <dgm:param type="parTxRTLAlign" val="r"/>
                      <dgm:param type="shpTxLTRAlignCh" val="r"/>
                      <dgm:param type="shpTxRTLAlignCh" val="r"/>
                      <dgm:param type="stBulletLvl" val="1"/>
                    </dgm:alg>
                  </dgm:if>
                  <dgm:else name="Name215">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216"/>
      </dgm:choose>
    </dgm:forEach>
    <dgm:forEach name="Name217" axis="ch" ptType="sibTrans" hideLastTrans="0" st="6" cnt="1">
      <dgm:layoutNode name="picture6">
        <dgm:alg type="sp"/>
        <dgm:shape xmlns:r="http://schemas.openxmlformats.org/officeDocument/2006/relationships" r:blip="">
          <dgm:adjLst/>
        </dgm:shape>
        <dgm:presOf/>
        <dgm:constrLst/>
        <dgm:forEach name="Name218" ref="imageRepeat"/>
      </dgm:layoutNode>
    </dgm:forEach>
    <dgm:forEach name="Name219" axis="ch" ptType="node" st="7" cnt="1">
      <dgm:layoutNode name="parTx7">
        <dgm:choose name="Name220">
          <dgm:if name="Name221" func="var" arg="dir" op="equ" val="norm">
            <dgm:alg type="tx">
              <dgm:param type="parTxLTRAlign" val="l"/>
              <dgm:param type="parTxRTLAlign" val="r"/>
            </dgm:alg>
          </dgm:if>
          <dgm:else name="Name222">
            <dgm:alg type="tx">
              <dgm:param type="parTxLTRAlign" val="r"/>
              <dgm:param type="parTxRTLAlign" val="l"/>
            </dgm:alg>
          </dgm:else>
        </dgm:choose>
        <dgm:shape xmlns:r="http://schemas.openxmlformats.org/officeDocument/2006/relationships" type="roundRect" r:blip="">
          <dgm:adjLst/>
        </dgm:shape>
        <dgm:presOf axis="self" ptType="node"/>
        <dgm:choose name="Name223">
          <dgm:if name="Name224" func="var" arg="dir" op="equ" val="norm">
            <dgm:constrLst>
              <dgm:constr type="lMarg" refType="w" fact="0.6"/>
              <dgm:constr type="rMarg" refType="primFontSz" fact="0.3"/>
              <dgm:constr type="tMarg" refType="primFontSz" fact="0.3"/>
              <dgm:constr type="bMarg" refType="primFontSz" fact="0.3"/>
            </dgm:constrLst>
          </dgm:if>
          <dgm:else name="Name225">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226">
        <dgm:if name="Name227" axis="ch" ptType="node" func="cnt" op="gte" val="1">
          <dgm:layoutNode name="desTx7" styleLbl="revTx">
            <dgm:varLst>
              <dgm:bulletEnabled val="1"/>
            </dgm:varLst>
            <dgm:choose name="Name228">
              <dgm:if name="Name229" func="var" arg="dir" op="equ" val="norm">
                <dgm:choose name="Name230">
                  <dgm:if name="Name231" axis="ch" ptType="node" func="cnt" op="gte" val="2">
                    <dgm:alg type="tx">
                      <dgm:param type="parTxLTRAlign" val="l"/>
                      <dgm:param type="parTxRTLAlign" val="l"/>
                      <dgm:param type="stBulletLvl" val="1"/>
                    </dgm:alg>
                  </dgm:if>
                  <dgm:else name="Name232">
                    <dgm:alg type="tx">
                      <dgm:param type="parTxLTRAlign" val="l"/>
                      <dgm:param type="parTxRTLAlign" val="l"/>
                    </dgm:alg>
                  </dgm:else>
                </dgm:choose>
              </dgm:if>
              <dgm:else name="Name233">
                <dgm:choose name="Name234">
                  <dgm:if name="Name235" axis="ch" ptType="node" func="cnt" op="gte" val="2">
                    <dgm:alg type="tx">
                      <dgm:param type="parTxLTRAlign" val="r"/>
                      <dgm:param type="parTxRTLAlign" val="r"/>
                      <dgm:param type="shpTxLTRAlignCh" val="r"/>
                      <dgm:param type="shpTxRTLAlignCh" val="r"/>
                      <dgm:param type="stBulletLvl" val="1"/>
                    </dgm:alg>
                  </dgm:if>
                  <dgm:else name="Name236">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237"/>
      </dgm:choose>
    </dgm:forEach>
    <dgm:forEach name="Name238" axis="ch" ptType="sibTrans" hideLastTrans="0" st="7" cnt="1">
      <dgm:layoutNode name="picture7">
        <dgm:alg type="sp"/>
        <dgm:shape xmlns:r="http://schemas.openxmlformats.org/officeDocument/2006/relationships" r:blip="">
          <dgm:adjLst/>
        </dgm:shape>
        <dgm:presOf/>
        <dgm:constrLst/>
        <dgm:forEach name="Name239" ref="imageRepea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C667AF-E711-8D18-657D-CB0A3B93BF5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B1367217-75D4-26A3-C589-AAA1807BB1B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C3C658A4-E319-3D02-9B83-2D571CB96CEA}"/>
              </a:ext>
            </a:extLst>
          </p:cNvPr>
          <p:cNvSpPr>
            <a:spLocks noGrp="1"/>
          </p:cNvSpPr>
          <p:nvPr>
            <p:ph type="dt" sz="half" idx="10"/>
          </p:nvPr>
        </p:nvSpPr>
        <p:spPr/>
        <p:txBody>
          <a:bodyPr/>
          <a:lstStyle/>
          <a:p>
            <a:fld id="{AA2E5FA1-914C-4923-A60D-837EC496FDA5}" type="datetimeFigureOut">
              <a:rPr lang="en-IN" smtClean="0"/>
              <a:t>05-01-2024</a:t>
            </a:fld>
            <a:endParaRPr lang="en-IN"/>
          </a:p>
        </p:txBody>
      </p:sp>
      <p:sp>
        <p:nvSpPr>
          <p:cNvPr id="5" name="Footer Placeholder 4">
            <a:extLst>
              <a:ext uri="{FF2B5EF4-FFF2-40B4-BE49-F238E27FC236}">
                <a16:creationId xmlns:a16="http://schemas.microsoft.com/office/drawing/2014/main" id="{02F5557C-D448-9739-781C-194F1FDBD8F6}"/>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9581AA89-71DE-2B74-A94D-6D526A26B3F9}"/>
              </a:ext>
            </a:extLst>
          </p:cNvPr>
          <p:cNvSpPr>
            <a:spLocks noGrp="1"/>
          </p:cNvSpPr>
          <p:nvPr>
            <p:ph type="sldNum" sz="quarter" idx="12"/>
          </p:nvPr>
        </p:nvSpPr>
        <p:spPr/>
        <p:txBody>
          <a:bodyPr/>
          <a:lstStyle/>
          <a:p>
            <a:fld id="{EC8E0010-91E6-43BA-B552-AD939B324CF4}" type="slidenum">
              <a:rPr lang="en-IN" smtClean="0"/>
              <a:t>‹#›</a:t>
            </a:fld>
            <a:endParaRPr lang="en-IN"/>
          </a:p>
        </p:txBody>
      </p:sp>
    </p:spTree>
    <p:extLst>
      <p:ext uri="{BB962C8B-B14F-4D97-AF65-F5344CB8AC3E}">
        <p14:creationId xmlns:p14="http://schemas.microsoft.com/office/powerpoint/2010/main" val="39558971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750">
        <p15:prstTrans prst="crush"/>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4F9FF8-57F3-20A0-EB7B-E3E5A0CD9C2C}"/>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439D1BFA-DAA4-C032-EEC2-DE7EF2ACDDC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F8DD1316-631A-532F-72F3-57B0A257D169}"/>
              </a:ext>
            </a:extLst>
          </p:cNvPr>
          <p:cNvSpPr>
            <a:spLocks noGrp="1"/>
          </p:cNvSpPr>
          <p:nvPr>
            <p:ph type="dt" sz="half" idx="10"/>
          </p:nvPr>
        </p:nvSpPr>
        <p:spPr/>
        <p:txBody>
          <a:bodyPr/>
          <a:lstStyle/>
          <a:p>
            <a:fld id="{AA2E5FA1-914C-4923-A60D-837EC496FDA5}" type="datetimeFigureOut">
              <a:rPr lang="en-IN" smtClean="0"/>
              <a:t>05-01-2024</a:t>
            </a:fld>
            <a:endParaRPr lang="en-IN"/>
          </a:p>
        </p:txBody>
      </p:sp>
      <p:sp>
        <p:nvSpPr>
          <p:cNvPr id="5" name="Footer Placeholder 4">
            <a:extLst>
              <a:ext uri="{FF2B5EF4-FFF2-40B4-BE49-F238E27FC236}">
                <a16:creationId xmlns:a16="http://schemas.microsoft.com/office/drawing/2014/main" id="{F89A86E0-C1F9-11D8-A4C6-886815E68E6B}"/>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A7BC5C9B-48B3-896C-210D-3E0EEAD995C5}"/>
              </a:ext>
            </a:extLst>
          </p:cNvPr>
          <p:cNvSpPr>
            <a:spLocks noGrp="1"/>
          </p:cNvSpPr>
          <p:nvPr>
            <p:ph type="sldNum" sz="quarter" idx="12"/>
          </p:nvPr>
        </p:nvSpPr>
        <p:spPr/>
        <p:txBody>
          <a:bodyPr/>
          <a:lstStyle/>
          <a:p>
            <a:fld id="{EC8E0010-91E6-43BA-B552-AD939B324CF4}" type="slidenum">
              <a:rPr lang="en-IN" smtClean="0"/>
              <a:t>‹#›</a:t>
            </a:fld>
            <a:endParaRPr lang="en-IN"/>
          </a:p>
        </p:txBody>
      </p:sp>
    </p:spTree>
    <p:extLst>
      <p:ext uri="{BB962C8B-B14F-4D97-AF65-F5344CB8AC3E}">
        <p14:creationId xmlns:p14="http://schemas.microsoft.com/office/powerpoint/2010/main" val="153309785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750">
        <p15:prstTrans prst="crush"/>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CBE284D-B38F-69BC-1900-CC64EA3AB07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9CE29B3F-30C5-8E11-9E51-98BF528FBC7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0303E0FD-B178-C813-023B-74131EB45796}"/>
              </a:ext>
            </a:extLst>
          </p:cNvPr>
          <p:cNvSpPr>
            <a:spLocks noGrp="1"/>
          </p:cNvSpPr>
          <p:nvPr>
            <p:ph type="dt" sz="half" idx="10"/>
          </p:nvPr>
        </p:nvSpPr>
        <p:spPr/>
        <p:txBody>
          <a:bodyPr/>
          <a:lstStyle/>
          <a:p>
            <a:fld id="{AA2E5FA1-914C-4923-A60D-837EC496FDA5}" type="datetimeFigureOut">
              <a:rPr lang="en-IN" smtClean="0"/>
              <a:t>05-01-2024</a:t>
            </a:fld>
            <a:endParaRPr lang="en-IN"/>
          </a:p>
        </p:txBody>
      </p:sp>
      <p:sp>
        <p:nvSpPr>
          <p:cNvPr id="5" name="Footer Placeholder 4">
            <a:extLst>
              <a:ext uri="{FF2B5EF4-FFF2-40B4-BE49-F238E27FC236}">
                <a16:creationId xmlns:a16="http://schemas.microsoft.com/office/drawing/2014/main" id="{D762D265-CECB-24F2-65F1-28E74D7FC4A8}"/>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59973683-7D86-87E4-7C44-27B08DA46EB1}"/>
              </a:ext>
            </a:extLst>
          </p:cNvPr>
          <p:cNvSpPr>
            <a:spLocks noGrp="1"/>
          </p:cNvSpPr>
          <p:nvPr>
            <p:ph type="sldNum" sz="quarter" idx="12"/>
          </p:nvPr>
        </p:nvSpPr>
        <p:spPr/>
        <p:txBody>
          <a:bodyPr/>
          <a:lstStyle/>
          <a:p>
            <a:fld id="{EC8E0010-91E6-43BA-B552-AD939B324CF4}" type="slidenum">
              <a:rPr lang="en-IN" smtClean="0"/>
              <a:t>‹#›</a:t>
            </a:fld>
            <a:endParaRPr lang="en-IN"/>
          </a:p>
        </p:txBody>
      </p:sp>
    </p:spTree>
    <p:extLst>
      <p:ext uri="{BB962C8B-B14F-4D97-AF65-F5344CB8AC3E}">
        <p14:creationId xmlns:p14="http://schemas.microsoft.com/office/powerpoint/2010/main" val="402412363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750">
        <p15:prstTrans prst="crush"/>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2414C8-9F7E-76E6-D0EB-DCB1AC559D56}"/>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7A953638-9E27-E262-A16C-6BABCAC88D5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D64FF1F9-6A54-EA94-4975-56BE3AA3BBB2}"/>
              </a:ext>
            </a:extLst>
          </p:cNvPr>
          <p:cNvSpPr>
            <a:spLocks noGrp="1"/>
          </p:cNvSpPr>
          <p:nvPr>
            <p:ph type="dt" sz="half" idx="10"/>
          </p:nvPr>
        </p:nvSpPr>
        <p:spPr/>
        <p:txBody>
          <a:bodyPr/>
          <a:lstStyle/>
          <a:p>
            <a:fld id="{AA2E5FA1-914C-4923-A60D-837EC496FDA5}" type="datetimeFigureOut">
              <a:rPr lang="en-IN" smtClean="0"/>
              <a:t>05-01-2024</a:t>
            </a:fld>
            <a:endParaRPr lang="en-IN"/>
          </a:p>
        </p:txBody>
      </p:sp>
      <p:sp>
        <p:nvSpPr>
          <p:cNvPr id="5" name="Footer Placeholder 4">
            <a:extLst>
              <a:ext uri="{FF2B5EF4-FFF2-40B4-BE49-F238E27FC236}">
                <a16:creationId xmlns:a16="http://schemas.microsoft.com/office/drawing/2014/main" id="{CB314366-F729-19AF-040D-463A7DD07D2E}"/>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C6E2F01A-4AB5-478A-110A-269C35EA32FD}"/>
              </a:ext>
            </a:extLst>
          </p:cNvPr>
          <p:cNvSpPr>
            <a:spLocks noGrp="1"/>
          </p:cNvSpPr>
          <p:nvPr>
            <p:ph type="sldNum" sz="quarter" idx="12"/>
          </p:nvPr>
        </p:nvSpPr>
        <p:spPr/>
        <p:txBody>
          <a:bodyPr/>
          <a:lstStyle/>
          <a:p>
            <a:fld id="{EC8E0010-91E6-43BA-B552-AD939B324CF4}" type="slidenum">
              <a:rPr lang="en-IN" smtClean="0"/>
              <a:t>‹#›</a:t>
            </a:fld>
            <a:endParaRPr lang="en-IN"/>
          </a:p>
        </p:txBody>
      </p:sp>
    </p:spTree>
    <p:extLst>
      <p:ext uri="{BB962C8B-B14F-4D97-AF65-F5344CB8AC3E}">
        <p14:creationId xmlns:p14="http://schemas.microsoft.com/office/powerpoint/2010/main" val="198226898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750">
        <p15:prstTrans prst="crush"/>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0BB3F-CDFB-F3AE-3A66-5B4D1298A65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B2B3EB54-9D7B-CFBA-3704-0EB4B012F3A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5797A66-79CD-7A02-2042-AF179CF73DC6}"/>
              </a:ext>
            </a:extLst>
          </p:cNvPr>
          <p:cNvSpPr>
            <a:spLocks noGrp="1"/>
          </p:cNvSpPr>
          <p:nvPr>
            <p:ph type="dt" sz="half" idx="10"/>
          </p:nvPr>
        </p:nvSpPr>
        <p:spPr/>
        <p:txBody>
          <a:bodyPr/>
          <a:lstStyle/>
          <a:p>
            <a:fld id="{AA2E5FA1-914C-4923-A60D-837EC496FDA5}" type="datetimeFigureOut">
              <a:rPr lang="en-IN" smtClean="0"/>
              <a:t>05-01-2024</a:t>
            </a:fld>
            <a:endParaRPr lang="en-IN"/>
          </a:p>
        </p:txBody>
      </p:sp>
      <p:sp>
        <p:nvSpPr>
          <p:cNvPr id="5" name="Footer Placeholder 4">
            <a:extLst>
              <a:ext uri="{FF2B5EF4-FFF2-40B4-BE49-F238E27FC236}">
                <a16:creationId xmlns:a16="http://schemas.microsoft.com/office/drawing/2014/main" id="{9AD34BF8-1DB0-E218-138F-9F45D1476629}"/>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703EF586-B76D-4C0F-E817-C731BB2A0A5C}"/>
              </a:ext>
            </a:extLst>
          </p:cNvPr>
          <p:cNvSpPr>
            <a:spLocks noGrp="1"/>
          </p:cNvSpPr>
          <p:nvPr>
            <p:ph type="sldNum" sz="quarter" idx="12"/>
          </p:nvPr>
        </p:nvSpPr>
        <p:spPr/>
        <p:txBody>
          <a:bodyPr/>
          <a:lstStyle/>
          <a:p>
            <a:fld id="{EC8E0010-91E6-43BA-B552-AD939B324CF4}" type="slidenum">
              <a:rPr lang="en-IN" smtClean="0"/>
              <a:t>‹#›</a:t>
            </a:fld>
            <a:endParaRPr lang="en-IN"/>
          </a:p>
        </p:txBody>
      </p:sp>
    </p:spTree>
    <p:extLst>
      <p:ext uri="{BB962C8B-B14F-4D97-AF65-F5344CB8AC3E}">
        <p14:creationId xmlns:p14="http://schemas.microsoft.com/office/powerpoint/2010/main" val="135639427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750">
        <p15:prstTrans prst="crush"/>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9A7B18-F695-BDAA-B439-37298AC46F0C}"/>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AC7F757F-E613-D280-C4E0-E6497071660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8528DF8B-19F4-D4EE-D587-5DBAE641537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51893066-791D-0995-E751-D98E524DE6C0}"/>
              </a:ext>
            </a:extLst>
          </p:cNvPr>
          <p:cNvSpPr>
            <a:spLocks noGrp="1"/>
          </p:cNvSpPr>
          <p:nvPr>
            <p:ph type="dt" sz="half" idx="10"/>
          </p:nvPr>
        </p:nvSpPr>
        <p:spPr/>
        <p:txBody>
          <a:bodyPr/>
          <a:lstStyle/>
          <a:p>
            <a:fld id="{AA2E5FA1-914C-4923-A60D-837EC496FDA5}" type="datetimeFigureOut">
              <a:rPr lang="en-IN" smtClean="0"/>
              <a:t>05-01-2024</a:t>
            </a:fld>
            <a:endParaRPr lang="en-IN"/>
          </a:p>
        </p:txBody>
      </p:sp>
      <p:sp>
        <p:nvSpPr>
          <p:cNvPr id="6" name="Footer Placeholder 5">
            <a:extLst>
              <a:ext uri="{FF2B5EF4-FFF2-40B4-BE49-F238E27FC236}">
                <a16:creationId xmlns:a16="http://schemas.microsoft.com/office/drawing/2014/main" id="{43CDFD15-305F-7722-4DAC-6FCB003E3EA8}"/>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117A293C-DE41-0153-6369-A113C439CC02}"/>
              </a:ext>
            </a:extLst>
          </p:cNvPr>
          <p:cNvSpPr>
            <a:spLocks noGrp="1"/>
          </p:cNvSpPr>
          <p:nvPr>
            <p:ph type="sldNum" sz="quarter" idx="12"/>
          </p:nvPr>
        </p:nvSpPr>
        <p:spPr/>
        <p:txBody>
          <a:bodyPr/>
          <a:lstStyle/>
          <a:p>
            <a:fld id="{EC8E0010-91E6-43BA-B552-AD939B324CF4}" type="slidenum">
              <a:rPr lang="en-IN" smtClean="0"/>
              <a:t>‹#›</a:t>
            </a:fld>
            <a:endParaRPr lang="en-IN"/>
          </a:p>
        </p:txBody>
      </p:sp>
    </p:spTree>
    <p:extLst>
      <p:ext uri="{BB962C8B-B14F-4D97-AF65-F5344CB8AC3E}">
        <p14:creationId xmlns:p14="http://schemas.microsoft.com/office/powerpoint/2010/main" val="52880699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750">
        <p15:prstTrans prst="crush"/>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796780-B8A7-F645-AD4B-772056BF1C83}"/>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30E1CD25-07C9-96F6-DA45-AF007890E43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8589E65-F097-6D8E-BB3D-EF55130D8D9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9E6040A1-22AE-F6DA-356B-B4588559542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4E91EAC-D80A-DF00-880B-4E3C98E1CE5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0D1CD488-5BD7-2EBA-9DED-09844F42DD3B}"/>
              </a:ext>
            </a:extLst>
          </p:cNvPr>
          <p:cNvSpPr>
            <a:spLocks noGrp="1"/>
          </p:cNvSpPr>
          <p:nvPr>
            <p:ph type="dt" sz="half" idx="10"/>
          </p:nvPr>
        </p:nvSpPr>
        <p:spPr/>
        <p:txBody>
          <a:bodyPr/>
          <a:lstStyle/>
          <a:p>
            <a:fld id="{AA2E5FA1-914C-4923-A60D-837EC496FDA5}" type="datetimeFigureOut">
              <a:rPr lang="en-IN" smtClean="0"/>
              <a:t>05-01-2024</a:t>
            </a:fld>
            <a:endParaRPr lang="en-IN"/>
          </a:p>
        </p:txBody>
      </p:sp>
      <p:sp>
        <p:nvSpPr>
          <p:cNvPr id="8" name="Footer Placeholder 7">
            <a:extLst>
              <a:ext uri="{FF2B5EF4-FFF2-40B4-BE49-F238E27FC236}">
                <a16:creationId xmlns:a16="http://schemas.microsoft.com/office/drawing/2014/main" id="{7848ED7E-44D8-D4B5-33CF-80843B73AB58}"/>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355E3726-685A-81DA-845E-A71E3F30EB1F}"/>
              </a:ext>
            </a:extLst>
          </p:cNvPr>
          <p:cNvSpPr>
            <a:spLocks noGrp="1"/>
          </p:cNvSpPr>
          <p:nvPr>
            <p:ph type="sldNum" sz="quarter" idx="12"/>
          </p:nvPr>
        </p:nvSpPr>
        <p:spPr/>
        <p:txBody>
          <a:bodyPr/>
          <a:lstStyle/>
          <a:p>
            <a:fld id="{EC8E0010-91E6-43BA-B552-AD939B324CF4}" type="slidenum">
              <a:rPr lang="en-IN" smtClean="0"/>
              <a:t>‹#›</a:t>
            </a:fld>
            <a:endParaRPr lang="en-IN"/>
          </a:p>
        </p:txBody>
      </p:sp>
    </p:spTree>
    <p:extLst>
      <p:ext uri="{BB962C8B-B14F-4D97-AF65-F5344CB8AC3E}">
        <p14:creationId xmlns:p14="http://schemas.microsoft.com/office/powerpoint/2010/main" val="249999076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750">
        <p15:prstTrans prst="crush"/>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EE7D6-E018-AFD6-2AD6-F4AD76A0A8AA}"/>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7CDC9C4C-70F6-C494-5B81-F61BC804738E}"/>
              </a:ext>
            </a:extLst>
          </p:cNvPr>
          <p:cNvSpPr>
            <a:spLocks noGrp="1"/>
          </p:cNvSpPr>
          <p:nvPr>
            <p:ph type="dt" sz="half" idx="10"/>
          </p:nvPr>
        </p:nvSpPr>
        <p:spPr/>
        <p:txBody>
          <a:bodyPr/>
          <a:lstStyle/>
          <a:p>
            <a:fld id="{AA2E5FA1-914C-4923-A60D-837EC496FDA5}" type="datetimeFigureOut">
              <a:rPr lang="en-IN" smtClean="0"/>
              <a:t>05-01-2024</a:t>
            </a:fld>
            <a:endParaRPr lang="en-IN"/>
          </a:p>
        </p:txBody>
      </p:sp>
      <p:sp>
        <p:nvSpPr>
          <p:cNvPr id="4" name="Footer Placeholder 3">
            <a:extLst>
              <a:ext uri="{FF2B5EF4-FFF2-40B4-BE49-F238E27FC236}">
                <a16:creationId xmlns:a16="http://schemas.microsoft.com/office/drawing/2014/main" id="{A8C65F88-AD5F-4450-3156-0038B48F8F48}"/>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882B5010-955E-3CED-2A85-A1D3274ACD2B}"/>
              </a:ext>
            </a:extLst>
          </p:cNvPr>
          <p:cNvSpPr>
            <a:spLocks noGrp="1"/>
          </p:cNvSpPr>
          <p:nvPr>
            <p:ph type="sldNum" sz="quarter" idx="12"/>
          </p:nvPr>
        </p:nvSpPr>
        <p:spPr/>
        <p:txBody>
          <a:bodyPr/>
          <a:lstStyle/>
          <a:p>
            <a:fld id="{EC8E0010-91E6-43BA-B552-AD939B324CF4}" type="slidenum">
              <a:rPr lang="en-IN" smtClean="0"/>
              <a:t>‹#›</a:t>
            </a:fld>
            <a:endParaRPr lang="en-IN"/>
          </a:p>
        </p:txBody>
      </p:sp>
    </p:spTree>
    <p:extLst>
      <p:ext uri="{BB962C8B-B14F-4D97-AF65-F5344CB8AC3E}">
        <p14:creationId xmlns:p14="http://schemas.microsoft.com/office/powerpoint/2010/main" val="376547447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750">
        <p15:prstTrans prst="crush"/>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52CB765-426C-1AAC-4451-F359072595DA}"/>
              </a:ext>
            </a:extLst>
          </p:cNvPr>
          <p:cNvSpPr>
            <a:spLocks noGrp="1"/>
          </p:cNvSpPr>
          <p:nvPr>
            <p:ph type="dt" sz="half" idx="10"/>
          </p:nvPr>
        </p:nvSpPr>
        <p:spPr/>
        <p:txBody>
          <a:bodyPr/>
          <a:lstStyle/>
          <a:p>
            <a:fld id="{AA2E5FA1-914C-4923-A60D-837EC496FDA5}" type="datetimeFigureOut">
              <a:rPr lang="en-IN" smtClean="0"/>
              <a:t>05-01-2024</a:t>
            </a:fld>
            <a:endParaRPr lang="en-IN"/>
          </a:p>
        </p:txBody>
      </p:sp>
      <p:sp>
        <p:nvSpPr>
          <p:cNvPr id="3" name="Footer Placeholder 2">
            <a:extLst>
              <a:ext uri="{FF2B5EF4-FFF2-40B4-BE49-F238E27FC236}">
                <a16:creationId xmlns:a16="http://schemas.microsoft.com/office/drawing/2014/main" id="{80FEC4FE-D027-32FA-4B03-A318DA8C23E1}"/>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5A6B96E4-9297-4EEB-DFAA-5605743267FA}"/>
              </a:ext>
            </a:extLst>
          </p:cNvPr>
          <p:cNvSpPr>
            <a:spLocks noGrp="1"/>
          </p:cNvSpPr>
          <p:nvPr>
            <p:ph type="sldNum" sz="quarter" idx="12"/>
          </p:nvPr>
        </p:nvSpPr>
        <p:spPr/>
        <p:txBody>
          <a:bodyPr/>
          <a:lstStyle/>
          <a:p>
            <a:fld id="{EC8E0010-91E6-43BA-B552-AD939B324CF4}" type="slidenum">
              <a:rPr lang="en-IN" smtClean="0"/>
              <a:t>‹#›</a:t>
            </a:fld>
            <a:endParaRPr lang="en-IN"/>
          </a:p>
        </p:txBody>
      </p:sp>
    </p:spTree>
    <p:extLst>
      <p:ext uri="{BB962C8B-B14F-4D97-AF65-F5344CB8AC3E}">
        <p14:creationId xmlns:p14="http://schemas.microsoft.com/office/powerpoint/2010/main" val="370285804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750">
        <p15:prstTrans prst="crush"/>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3327F2-2516-F29C-F726-74656582A8B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F59BB769-B399-2C45-F9E1-62E8A61E3D5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F5D65906-9337-ACB2-A1EA-CBE4735ADAE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D451391-57B8-D54C-934D-D92E0BB517C0}"/>
              </a:ext>
            </a:extLst>
          </p:cNvPr>
          <p:cNvSpPr>
            <a:spLocks noGrp="1"/>
          </p:cNvSpPr>
          <p:nvPr>
            <p:ph type="dt" sz="half" idx="10"/>
          </p:nvPr>
        </p:nvSpPr>
        <p:spPr/>
        <p:txBody>
          <a:bodyPr/>
          <a:lstStyle/>
          <a:p>
            <a:fld id="{AA2E5FA1-914C-4923-A60D-837EC496FDA5}" type="datetimeFigureOut">
              <a:rPr lang="en-IN" smtClean="0"/>
              <a:t>05-01-2024</a:t>
            </a:fld>
            <a:endParaRPr lang="en-IN"/>
          </a:p>
        </p:txBody>
      </p:sp>
      <p:sp>
        <p:nvSpPr>
          <p:cNvPr id="6" name="Footer Placeholder 5">
            <a:extLst>
              <a:ext uri="{FF2B5EF4-FFF2-40B4-BE49-F238E27FC236}">
                <a16:creationId xmlns:a16="http://schemas.microsoft.com/office/drawing/2014/main" id="{F3E69734-0F4C-134B-9AA8-30A83A375AF9}"/>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4C152032-2721-C094-36E7-8D99D981DC3C}"/>
              </a:ext>
            </a:extLst>
          </p:cNvPr>
          <p:cNvSpPr>
            <a:spLocks noGrp="1"/>
          </p:cNvSpPr>
          <p:nvPr>
            <p:ph type="sldNum" sz="quarter" idx="12"/>
          </p:nvPr>
        </p:nvSpPr>
        <p:spPr/>
        <p:txBody>
          <a:bodyPr/>
          <a:lstStyle/>
          <a:p>
            <a:fld id="{EC8E0010-91E6-43BA-B552-AD939B324CF4}" type="slidenum">
              <a:rPr lang="en-IN" smtClean="0"/>
              <a:t>‹#›</a:t>
            </a:fld>
            <a:endParaRPr lang="en-IN"/>
          </a:p>
        </p:txBody>
      </p:sp>
    </p:spTree>
    <p:extLst>
      <p:ext uri="{BB962C8B-B14F-4D97-AF65-F5344CB8AC3E}">
        <p14:creationId xmlns:p14="http://schemas.microsoft.com/office/powerpoint/2010/main" val="121618073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750">
        <p15:prstTrans prst="crush"/>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948B9F-6E2D-B4F4-8BCF-8898749D9B1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80AC6AE2-73E1-ABDA-2539-17AC09E2C73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67F5495D-E683-6948-7827-3D0C7331846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F853F1E-699D-CE71-7C4A-3328E277846A}"/>
              </a:ext>
            </a:extLst>
          </p:cNvPr>
          <p:cNvSpPr>
            <a:spLocks noGrp="1"/>
          </p:cNvSpPr>
          <p:nvPr>
            <p:ph type="dt" sz="half" idx="10"/>
          </p:nvPr>
        </p:nvSpPr>
        <p:spPr/>
        <p:txBody>
          <a:bodyPr/>
          <a:lstStyle/>
          <a:p>
            <a:fld id="{AA2E5FA1-914C-4923-A60D-837EC496FDA5}" type="datetimeFigureOut">
              <a:rPr lang="en-IN" smtClean="0"/>
              <a:t>05-01-2024</a:t>
            </a:fld>
            <a:endParaRPr lang="en-IN"/>
          </a:p>
        </p:txBody>
      </p:sp>
      <p:sp>
        <p:nvSpPr>
          <p:cNvPr id="6" name="Footer Placeholder 5">
            <a:extLst>
              <a:ext uri="{FF2B5EF4-FFF2-40B4-BE49-F238E27FC236}">
                <a16:creationId xmlns:a16="http://schemas.microsoft.com/office/drawing/2014/main" id="{5909DF23-0D5A-2D84-A0A1-519651BDCE2B}"/>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BCD04CCF-B780-7F64-D96A-DD5BF2BABFA6}"/>
              </a:ext>
            </a:extLst>
          </p:cNvPr>
          <p:cNvSpPr>
            <a:spLocks noGrp="1"/>
          </p:cNvSpPr>
          <p:nvPr>
            <p:ph type="sldNum" sz="quarter" idx="12"/>
          </p:nvPr>
        </p:nvSpPr>
        <p:spPr/>
        <p:txBody>
          <a:bodyPr/>
          <a:lstStyle/>
          <a:p>
            <a:fld id="{EC8E0010-91E6-43BA-B552-AD939B324CF4}" type="slidenum">
              <a:rPr lang="en-IN" smtClean="0"/>
              <a:t>‹#›</a:t>
            </a:fld>
            <a:endParaRPr lang="en-IN"/>
          </a:p>
        </p:txBody>
      </p:sp>
    </p:spTree>
    <p:extLst>
      <p:ext uri="{BB962C8B-B14F-4D97-AF65-F5344CB8AC3E}">
        <p14:creationId xmlns:p14="http://schemas.microsoft.com/office/powerpoint/2010/main" val="122802044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750">
        <p15:prstTrans prst="crush"/>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3EC501E-197F-BC90-2C44-022E718FEE0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AFD381DA-9545-72C0-AA45-7DA2E6721F9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E8FB5AAF-4FC0-A678-2F3E-E125FEAA82F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2E5FA1-914C-4923-A60D-837EC496FDA5}" type="datetimeFigureOut">
              <a:rPr lang="en-IN" smtClean="0"/>
              <a:t>05-01-2024</a:t>
            </a:fld>
            <a:endParaRPr lang="en-IN"/>
          </a:p>
        </p:txBody>
      </p:sp>
      <p:sp>
        <p:nvSpPr>
          <p:cNvPr id="5" name="Footer Placeholder 4">
            <a:extLst>
              <a:ext uri="{FF2B5EF4-FFF2-40B4-BE49-F238E27FC236}">
                <a16:creationId xmlns:a16="http://schemas.microsoft.com/office/drawing/2014/main" id="{3B61A065-E0FC-2D8F-BF14-C62E2D5D2D9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071F9D75-0C7B-ABBD-326C-F1B8004962F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8E0010-91E6-43BA-B552-AD939B324CF4}" type="slidenum">
              <a:rPr lang="en-IN" smtClean="0"/>
              <a:t>‹#›</a:t>
            </a:fld>
            <a:endParaRPr lang="en-IN"/>
          </a:p>
        </p:txBody>
      </p:sp>
    </p:spTree>
    <p:extLst>
      <p:ext uri="{BB962C8B-B14F-4D97-AF65-F5344CB8AC3E}">
        <p14:creationId xmlns:p14="http://schemas.microsoft.com/office/powerpoint/2010/main" val="27974928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5="http://schemas.microsoft.com/office/powerpoint/2012/main">
    <mc:Choice Requires="p15">
      <p:transition xmlns:p14="http://schemas.microsoft.com/office/powerpoint/2010/main" spd="slow" p14:dur="1750">
        <p15:prstTrans prst="crush"/>
      </p:transition>
    </mc:Choice>
    <mc:Fallback xmlns="">
      <p:transition spd="slow">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3" Type="http://schemas.openxmlformats.org/officeDocument/2006/relationships/hyperlink" Target="https://en.wikipedia.org/wiki/Defecation_sites" TargetMode="External"/><Relationship Id="rId2" Type="http://schemas.openxmlformats.org/officeDocument/2006/relationships/image" Target="../media/image4.jpg"/><Relationship Id="rId1" Type="http://schemas.openxmlformats.org/officeDocument/2006/relationships/slideLayout" Target="../slideLayouts/slideLayout8.xml"/><Relationship Id="rId5" Type="http://schemas.openxmlformats.org/officeDocument/2006/relationships/hyperlink" Target="https://en.wikipedia.org/wiki/Territory_(animal)" TargetMode="External"/><Relationship Id="rId4" Type="http://schemas.openxmlformats.org/officeDocument/2006/relationships/hyperlink" Target="https://en.wikipedia.org/wiki/Canine_tooth"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6.jpg"/><Relationship Id="rId7" Type="http://schemas.openxmlformats.org/officeDocument/2006/relationships/diagramColors" Target="../diagrams/colors2.xml"/><Relationship Id="rId2" Type="http://schemas.openxmlformats.org/officeDocument/2006/relationships/image" Target="../media/image5.jpg"/><Relationship Id="rId1" Type="http://schemas.openxmlformats.org/officeDocument/2006/relationships/slideLayout" Target="../slideLayouts/slideLayout9.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01D0AF59-99C3-4251-AB9A-C966C6AD44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1855405F-37A2-4869-9154-F8BE3BECE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ectangle 10">
            <a:extLst>
              <a:ext uri="{FF2B5EF4-FFF2-40B4-BE49-F238E27FC236}">
                <a16:creationId xmlns:a16="http://schemas.microsoft.com/office/drawing/2014/main" id="{DA2E7C1E-2B5A-4BBA-AE51-1CD8C19309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5179" y="643467"/>
            <a:ext cx="9901641" cy="557106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6">
            <a:extLst>
              <a:ext uri="{FF2B5EF4-FFF2-40B4-BE49-F238E27FC236}">
                <a16:creationId xmlns:a16="http://schemas.microsoft.com/office/drawing/2014/main" id="{43DF76B1-5174-4FAF-9D19-FFEE984268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826087" y="1229130"/>
            <a:ext cx="8542301" cy="4399740"/>
          </a:xfrm>
          <a:custGeom>
            <a:avLst/>
            <a:gdLst>
              <a:gd name="connsiteX0" fmla="*/ 0 w 8542301"/>
              <a:gd name="connsiteY0" fmla="*/ 0 h 4399740"/>
              <a:gd name="connsiteX1" fmla="*/ 571677 w 8542301"/>
              <a:gd name="connsiteY1" fmla="*/ 0 h 4399740"/>
              <a:gd name="connsiteX2" fmla="*/ 972508 w 8542301"/>
              <a:gd name="connsiteY2" fmla="*/ 0 h 4399740"/>
              <a:gd name="connsiteX3" fmla="*/ 1800454 w 8542301"/>
              <a:gd name="connsiteY3" fmla="*/ 0 h 4399740"/>
              <a:gd name="connsiteX4" fmla="*/ 2372131 w 8542301"/>
              <a:gd name="connsiteY4" fmla="*/ 0 h 4399740"/>
              <a:gd name="connsiteX5" fmla="*/ 2943808 w 8542301"/>
              <a:gd name="connsiteY5" fmla="*/ 0 h 4399740"/>
              <a:gd name="connsiteX6" fmla="*/ 3771754 w 8542301"/>
              <a:gd name="connsiteY6" fmla="*/ 0 h 4399740"/>
              <a:gd name="connsiteX7" fmla="*/ 4258008 w 8542301"/>
              <a:gd name="connsiteY7" fmla="*/ 0 h 4399740"/>
              <a:gd name="connsiteX8" fmla="*/ 5085955 w 8542301"/>
              <a:gd name="connsiteY8" fmla="*/ 0 h 4399740"/>
              <a:gd name="connsiteX9" fmla="*/ 5913901 w 8542301"/>
              <a:gd name="connsiteY9" fmla="*/ 0 h 4399740"/>
              <a:gd name="connsiteX10" fmla="*/ 6571001 w 8542301"/>
              <a:gd name="connsiteY10" fmla="*/ 0 h 4399740"/>
              <a:gd name="connsiteX11" fmla="*/ 7398947 w 8542301"/>
              <a:gd name="connsiteY11" fmla="*/ 0 h 4399740"/>
              <a:gd name="connsiteX12" fmla="*/ 7970624 w 8542301"/>
              <a:gd name="connsiteY12" fmla="*/ 0 h 4399740"/>
              <a:gd name="connsiteX13" fmla="*/ 8542301 w 8542301"/>
              <a:gd name="connsiteY13" fmla="*/ 0 h 4399740"/>
              <a:gd name="connsiteX14" fmla="*/ 8542301 w 8542301"/>
              <a:gd name="connsiteY14" fmla="*/ 672532 h 4399740"/>
              <a:gd name="connsiteX15" fmla="*/ 8542301 w 8542301"/>
              <a:gd name="connsiteY15" fmla="*/ 1301066 h 4399740"/>
              <a:gd name="connsiteX16" fmla="*/ 8542301 w 8542301"/>
              <a:gd name="connsiteY16" fmla="*/ 1929600 h 4399740"/>
              <a:gd name="connsiteX17" fmla="*/ 8542301 w 8542301"/>
              <a:gd name="connsiteY17" fmla="*/ 2602132 h 4399740"/>
              <a:gd name="connsiteX18" fmla="*/ 8542301 w 8542301"/>
              <a:gd name="connsiteY18" fmla="*/ 3274664 h 4399740"/>
              <a:gd name="connsiteX19" fmla="*/ 8542301 w 8542301"/>
              <a:gd name="connsiteY19" fmla="*/ 4399740 h 4399740"/>
              <a:gd name="connsiteX20" fmla="*/ 8141470 w 8542301"/>
              <a:gd name="connsiteY20" fmla="*/ 4399740 h 4399740"/>
              <a:gd name="connsiteX21" fmla="*/ 7313524 w 8542301"/>
              <a:gd name="connsiteY21" fmla="*/ 4399740 h 4399740"/>
              <a:gd name="connsiteX22" fmla="*/ 6656424 w 8542301"/>
              <a:gd name="connsiteY22" fmla="*/ 4399740 h 4399740"/>
              <a:gd name="connsiteX23" fmla="*/ 6170170 w 8542301"/>
              <a:gd name="connsiteY23" fmla="*/ 4399740 h 4399740"/>
              <a:gd name="connsiteX24" fmla="*/ 5513070 w 8542301"/>
              <a:gd name="connsiteY24" fmla="*/ 4399740 h 4399740"/>
              <a:gd name="connsiteX25" fmla="*/ 5112239 w 8542301"/>
              <a:gd name="connsiteY25" fmla="*/ 4399740 h 4399740"/>
              <a:gd name="connsiteX26" fmla="*/ 4711408 w 8542301"/>
              <a:gd name="connsiteY26" fmla="*/ 4399740 h 4399740"/>
              <a:gd name="connsiteX27" fmla="*/ 4054307 w 8542301"/>
              <a:gd name="connsiteY27" fmla="*/ 4399740 h 4399740"/>
              <a:gd name="connsiteX28" fmla="*/ 3568053 w 8542301"/>
              <a:gd name="connsiteY28" fmla="*/ 4399740 h 4399740"/>
              <a:gd name="connsiteX29" fmla="*/ 2825530 w 8542301"/>
              <a:gd name="connsiteY29" fmla="*/ 4399740 h 4399740"/>
              <a:gd name="connsiteX30" fmla="*/ 2339276 w 8542301"/>
              <a:gd name="connsiteY30" fmla="*/ 4399740 h 4399740"/>
              <a:gd name="connsiteX31" fmla="*/ 1596753 w 8542301"/>
              <a:gd name="connsiteY31" fmla="*/ 4399740 h 4399740"/>
              <a:gd name="connsiteX32" fmla="*/ 1195922 w 8542301"/>
              <a:gd name="connsiteY32" fmla="*/ 4399740 h 4399740"/>
              <a:gd name="connsiteX33" fmla="*/ 0 w 8542301"/>
              <a:gd name="connsiteY33" fmla="*/ 4399740 h 4399740"/>
              <a:gd name="connsiteX34" fmla="*/ 0 w 8542301"/>
              <a:gd name="connsiteY34" fmla="*/ 3859201 h 4399740"/>
              <a:gd name="connsiteX35" fmla="*/ 0 w 8542301"/>
              <a:gd name="connsiteY35" fmla="*/ 3142671 h 4399740"/>
              <a:gd name="connsiteX36" fmla="*/ 0 w 8542301"/>
              <a:gd name="connsiteY36" fmla="*/ 2558135 h 4399740"/>
              <a:gd name="connsiteX37" fmla="*/ 0 w 8542301"/>
              <a:gd name="connsiteY37" fmla="*/ 1841605 h 4399740"/>
              <a:gd name="connsiteX38" fmla="*/ 0 w 8542301"/>
              <a:gd name="connsiteY38" fmla="*/ 1301066 h 4399740"/>
              <a:gd name="connsiteX39" fmla="*/ 0 w 8542301"/>
              <a:gd name="connsiteY39" fmla="*/ 804524 h 4399740"/>
              <a:gd name="connsiteX40" fmla="*/ 0 w 8542301"/>
              <a:gd name="connsiteY40" fmla="*/ 0 h 43997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8542301" h="4399740" extrusionOk="0">
                <a:moveTo>
                  <a:pt x="0" y="0"/>
                </a:moveTo>
                <a:cubicBezTo>
                  <a:pt x="165201" y="23177"/>
                  <a:pt x="312854" y="-25914"/>
                  <a:pt x="571677" y="0"/>
                </a:cubicBezTo>
                <a:cubicBezTo>
                  <a:pt x="827504" y="28979"/>
                  <a:pt x="807137" y="-19635"/>
                  <a:pt x="972508" y="0"/>
                </a:cubicBezTo>
                <a:cubicBezTo>
                  <a:pt x="1098068" y="52831"/>
                  <a:pt x="1547530" y="49115"/>
                  <a:pt x="1800454" y="0"/>
                </a:cubicBezTo>
                <a:cubicBezTo>
                  <a:pt x="2041092" y="-12021"/>
                  <a:pt x="2115477" y="31384"/>
                  <a:pt x="2372131" y="0"/>
                </a:cubicBezTo>
                <a:cubicBezTo>
                  <a:pt x="2659155" y="-25265"/>
                  <a:pt x="2738966" y="-13214"/>
                  <a:pt x="2943808" y="0"/>
                </a:cubicBezTo>
                <a:cubicBezTo>
                  <a:pt x="3103500" y="-16678"/>
                  <a:pt x="3448287" y="6443"/>
                  <a:pt x="3771754" y="0"/>
                </a:cubicBezTo>
                <a:cubicBezTo>
                  <a:pt x="4066497" y="19120"/>
                  <a:pt x="4070704" y="24425"/>
                  <a:pt x="4258008" y="0"/>
                </a:cubicBezTo>
                <a:cubicBezTo>
                  <a:pt x="4476367" y="-6413"/>
                  <a:pt x="4751509" y="-14449"/>
                  <a:pt x="5085955" y="0"/>
                </a:cubicBezTo>
                <a:cubicBezTo>
                  <a:pt x="5431594" y="18332"/>
                  <a:pt x="5622075" y="-14283"/>
                  <a:pt x="5913901" y="0"/>
                </a:cubicBezTo>
                <a:cubicBezTo>
                  <a:pt x="6232484" y="39019"/>
                  <a:pt x="6391663" y="35438"/>
                  <a:pt x="6571001" y="0"/>
                </a:cubicBezTo>
                <a:cubicBezTo>
                  <a:pt x="6793374" y="44753"/>
                  <a:pt x="7069330" y="39988"/>
                  <a:pt x="7398947" y="0"/>
                </a:cubicBezTo>
                <a:cubicBezTo>
                  <a:pt x="7746277" y="-23181"/>
                  <a:pt x="7724477" y="-24799"/>
                  <a:pt x="7970624" y="0"/>
                </a:cubicBezTo>
                <a:cubicBezTo>
                  <a:pt x="8194164" y="24992"/>
                  <a:pt x="8307667" y="-23577"/>
                  <a:pt x="8542301" y="0"/>
                </a:cubicBezTo>
                <a:cubicBezTo>
                  <a:pt x="8567230" y="321169"/>
                  <a:pt x="8566804" y="350620"/>
                  <a:pt x="8542301" y="672532"/>
                </a:cubicBezTo>
                <a:cubicBezTo>
                  <a:pt x="8518200" y="980243"/>
                  <a:pt x="8494447" y="1149800"/>
                  <a:pt x="8542301" y="1301066"/>
                </a:cubicBezTo>
                <a:cubicBezTo>
                  <a:pt x="8559685" y="1473802"/>
                  <a:pt x="8586113" y="1715303"/>
                  <a:pt x="8542301" y="1929600"/>
                </a:cubicBezTo>
                <a:cubicBezTo>
                  <a:pt x="8533363" y="2177361"/>
                  <a:pt x="8560335" y="2320773"/>
                  <a:pt x="8542301" y="2602132"/>
                </a:cubicBezTo>
                <a:cubicBezTo>
                  <a:pt x="8524821" y="2901912"/>
                  <a:pt x="8511171" y="3128281"/>
                  <a:pt x="8542301" y="3274664"/>
                </a:cubicBezTo>
                <a:cubicBezTo>
                  <a:pt x="8543782" y="3433207"/>
                  <a:pt x="8459932" y="4038112"/>
                  <a:pt x="8542301" y="4399740"/>
                </a:cubicBezTo>
                <a:cubicBezTo>
                  <a:pt x="8357615" y="4394165"/>
                  <a:pt x="8292253" y="4391681"/>
                  <a:pt x="8141470" y="4399740"/>
                </a:cubicBezTo>
                <a:cubicBezTo>
                  <a:pt x="7989814" y="4415148"/>
                  <a:pt x="7655166" y="4456335"/>
                  <a:pt x="7313524" y="4399740"/>
                </a:cubicBezTo>
                <a:cubicBezTo>
                  <a:pt x="6953074" y="4396997"/>
                  <a:pt x="6974239" y="4414196"/>
                  <a:pt x="6656424" y="4399740"/>
                </a:cubicBezTo>
                <a:cubicBezTo>
                  <a:pt x="6336518" y="4381175"/>
                  <a:pt x="6344404" y="4393099"/>
                  <a:pt x="6170170" y="4399740"/>
                </a:cubicBezTo>
                <a:cubicBezTo>
                  <a:pt x="6009669" y="4412210"/>
                  <a:pt x="5747431" y="4421147"/>
                  <a:pt x="5513070" y="4399740"/>
                </a:cubicBezTo>
                <a:cubicBezTo>
                  <a:pt x="5259271" y="4395134"/>
                  <a:pt x="5194585" y="4376140"/>
                  <a:pt x="5112239" y="4399740"/>
                </a:cubicBezTo>
                <a:cubicBezTo>
                  <a:pt x="5044262" y="4399202"/>
                  <a:pt x="4878810" y="4379515"/>
                  <a:pt x="4711408" y="4399740"/>
                </a:cubicBezTo>
                <a:cubicBezTo>
                  <a:pt x="4534979" y="4381840"/>
                  <a:pt x="4235690" y="4375550"/>
                  <a:pt x="4054307" y="4399740"/>
                </a:cubicBezTo>
                <a:cubicBezTo>
                  <a:pt x="3871240" y="4421242"/>
                  <a:pt x="3781896" y="4404418"/>
                  <a:pt x="3568053" y="4399740"/>
                </a:cubicBezTo>
                <a:cubicBezTo>
                  <a:pt x="3412626" y="4394519"/>
                  <a:pt x="3040574" y="4466900"/>
                  <a:pt x="2825530" y="4399740"/>
                </a:cubicBezTo>
                <a:cubicBezTo>
                  <a:pt x="2602368" y="4385416"/>
                  <a:pt x="2575675" y="4416534"/>
                  <a:pt x="2339276" y="4399740"/>
                </a:cubicBezTo>
                <a:cubicBezTo>
                  <a:pt x="2121792" y="4381162"/>
                  <a:pt x="1810554" y="4405755"/>
                  <a:pt x="1596753" y="4399740"/>
                </a:cubicBezTo>
                <a:cubicBezTo>
                  <a:pt x="1412067" y="4423349"/>
                  <a:pt x="1365096" y="4417460"/>
                  <a:pt x="1195922" y="4399740"/>
                </a:cubicBezTo>
                <a:cubicBezTo>
                  <a:pt x="1044956" y="4401997"/>
                  <a:pt x="428486" y="4368572"/>
                  <a:pt x="0" y="4399740"/>
                </a:cubicBezTo>
                <a:cubicBezTo>
                  <a:pt x="-30490" y="4286467"/>
                  <a:pt x="6274" y="4003072"/>
                  <a:pt x="0" y="3859201"/>
                </a:cubicBezTo>
                <a:cubicBezTo>
                  <a:pt x="43915" y="3703889"/>
                  <a:pt x="-31704" y="3398629"/>
                  <a:pt x="0" y="3142671"/>
                </a:cubicBezTo>
                <a:cubicBezTo>
                  <a:pt x="12156" y="2888101"/>
                  <a:pt x="-19254" y="2824756"/>
                  <a:pt x="0" y="2558135"/>
                </a:cubicBezTo>
                <a:cubicBezTo>
                  <a:pt x="1975" y="2279383"/>
                  <a:pt x="46467" y="2063630"/>
                  <a:pt x="0" y="1841605"/>
                </a:cubicBezTo>
                <a:cubicBezTo>
                  <a:pt x="-12427" y="1589761"/>
                  <a:pt x="-15598" y="1542064"/>
                  <a:pt x="0" y="1301066"/>
                </a:cubicBezTo>
                <a:cubicBezTo>
                  <a:pt x="7866" y="1066386"/>
                  <a:pt x="8863" y="886427"/>
                  <a:pt x="0" y="804524"/>
                </a:cubicBezTo>
                <a:cubicBezTo>
                  <a:pt x="-5382" y="657339"/>
                  <a:pt x="41789" y="364531"/>
                  <a:pt x="0" y="0"/>
                </a:cubicBezTo>
                <a:close/>
              </a:path>
            </a:pathLst>
          </a:custGeom>
          <a:noFill/>
          <a:ln w="47625" cap="rnd">
            <a:solidFill>
              <a:schemeClr val="accent2"/>
            </a:solidFill>
            <a:round/>
            <a:extLst>
              <a:ext uri="{C807C97D-BFC1-408E-A445-0C87EB9F89A2}">
                <ask:lineSketchStyleProps xmlns:ask="http://schemas.microsoft.com/office/drawing/2018/sketchyshapes" sd="1219033472">
                  <a:custGeom>
                    <a:avLst/>
                    <a:gdLst>
                      <a:gd name="connsiteX0" fmla="*/ 0 w 8542301"/>
                      <a:gd name="connsiteY0" fmla="*/ 0 h 4399740"/>
                      <a:gd name="connsiteX1" fmla="*/ 571677 w 8542301"/>
                      <a:gd name="connsiteY1" fmla="*/ 0 h 4399740"/>
                      <a:gd name="connsiteX2" fmla="*/ 972508 w 8542301"/>
                      <a:gd name="connsiteY2" fmla="*/ 0 h 4399740"/>
                      <a:gd name="connsiteX3" fmla="*/ 1800454 w 8542301"/>
                      <a:gd name="connsiteY3" fmla="*/ 0 h 4399740"/>
                      <a:gd name="connsiteX4" fmla="*/ 2372131 w 8542301"/>
                      <a:gd name="connsiteY4" fmla="*/ 0 h 4399740"/>
                      <a:gd name="connsiteX5" fmla="*/ 2943808 w 8542301"/>
                      <a:gd name="connsiteY5" fmla="*/ 0 h 4399740"/>
                      <a:gd name="connsiteX6" fmla="*/ 3771754 w 8542301"/>
                      <a:gd name="connsiteY6" fmla="*/ 0 h 4399740"/>
                      <a:gd name="connsiteX7" fmla="*/ 4258008 w 8542301"/>
                      <a:gd name="connsiteY7" fmla="*/ 0 h 4399740"/>
                      <a:gd name="connsiteX8" fmla="*/ 5085955 w 8542301"/>
                      <a:gd name="connsiteY8" fmla="*/ 0 h 4399740"/>
                      <a:gd name="connsiteX9" fmla="*/ 5913901 w 8542301"/>
                      <a:gd name="connsiteY9" fmla="*/ 0 h 4399740"/>
                      <a:gd name="connsiteX10" fmla="*/ 6571001 w 8542301"/>
                      <a:gd name="connsiteY10" fmla="*/ 0 h 4399740"/>
                      <a:gd name="connsiteX11" fmla="*/ 7398947 w 8542301"/>
                      <a:gd name="connsiteY11" fmla="*/ 0 h 4399740"/>
                      <a:gd name="connsiteX12" fmla="*/ 7970624 w 8542301"/>
                      <a:gd name="connsiteY12" fmla="*/ 0 h 4399740"/>
                      <a:gd name="connsiteX13" fmla="*/ 8542301 w 8542301"/>
                      <a:gd name="connsiteY13" fmla="*/ 0 h 4399740"/>
                      <a:gd name="connsiteX14" fmla="*/ 8542301 w 8542301"/>
                      <a:gd name="connsiteY14" fmla="*/ 672532 h 4399740"/>
                      <a:gd name="connsiteX15" fmla="*/ 8542301 w 8542301"/>
                      <a:gd name="connsiteY15" fmla="*/ 1301066 h 4399740"/>
                      <a:gd name="connsiteX16" fmla="*/ 8542301 w 8542301"/>
                      <a:gd name="connsiteY16" fmla="*/ 1929600 h 4399740"/>
                      <a:gd name="connsiteX17" fmla="*/ 8542301 w 8542301"/>
                      <a:gd name="connsiteY17" fmla="*/ 2602132 h 4399740"/>
                      <a:gd name="connsiteX18" fmla="*/ 8542301 w 8542301"/>
                      <a:gd name="connsiteY18" fmla="*/ 3274664 h 4399740"/>
                      <a:gd name="connsiteX19" fmla="*/ 8542301 w 8542301"/>
                      <a:gd name="connsiteY19" fmla="*/ 4399740 h 4399740"/>
                      <a:gd name="connsiteX20" fmla="*/ 8141470 w 8542301"/>
                      <a:gd name="connsiteY20" fmla="*/ 4399740 h 4399740"/>
                      <a:gd name="connsiteX21" fmla="*/ 7313524 w 8542301"/>
                      <a:gd name="connsiteY21" fmla="*/ 4399740 h 4399740"/>
                      <a:gd name="connsiteX22" fmla="*/ 6656424 w 8542301"/>
                      <a:gd name="connsiteY22" fmla="*/ 4399740 h 4399740"/>
                      <a:gd name="connsiteX23" fmla="*/ 6170170 w 8542301"/>
                      <a:gd name="connsiteY23" fmla="*/ 4399740 h 4399740"/>
                      <a:gd name="connsiteX24" fmla="*/ 5513070 w 8542301"/>
                      <a:gd name="connsiteY24" fmla="*/ 4399740 h 4399740"/>
                      <a:gd name="connsiteX25" fmla="*/ 5112239 w 8542301"/>
                      <a:gd name="connsiteY25" fmla="*/ 4399740 h 4399740"/>
                      <a:gd name="connsiteX26" fmla="*/ 4711408 w 8542301"/>
                      <a:gd name="connsiteY26" fmla="*/ 4399740 h 4399740"/>
                      <a:gd name="connsiteX27" fmla="*/ 4054307 w 8542301"/>
                      <a:gd name="connsiteY27" fmla="*/ 4399740 h 4399740"/>
                      <a:gd name="connsiteX28" fmla="*/ 3568053 w 8542301"/>
                      <a:gd name="connsiteY28" fmla="*/ 4399740 h 4399740"/>
                      <a:gd name="connsiteX29" fmla="*/ 2825530 w 8542301"/>
                      <a:gd name="connsiteY29" fmla="*/ 4399740 h 4399740"/>
                      <a:gd name="connsiteX30" fmla="*/ 2339276 w 8542301"/>
                      <a:gd name="connsiteY30" fmla="*/ 4399740 h 4399740"/>
                      <a:gd name="connsiteX31" fmla="*/ 1596753 w 8542301"/>
                      <a:gd name="connsiteY31" fmla="*/ 4399740 h 4399740"/>
                      <a:gd name="connsiteX32" fmla="*/ 1195922 w 8542301"/>
                      <a:gd name="connsiteY32" fmla="*/ 4399740 h 4399740"/>
                      <a:gd name="connsiteX33" fmla="*/ 0 w 8542301"/>
                      <a:gd name="connsiteY33" fmla="*/ 4399740 h 4399740"/>
                      <a:gd name="connsiteX34" fmla="*/ 0 w 8542301"/>
                      <a:gd name="connsiteY34" fmla="*/ 3859201 h 4399740"/>
                      <a:gd name="connsiteX35" fmla="*/ 0 w 8542301"/>
                      <a:gd name="connsiteY35" fmla="*/ 3142671 h 4399740"/>
                      <a:gd name="connsiteX36" fmla="*/ 0 w 8542301"/>
                      <a:gd name="connsiteY36" fmla="*/ 2558135 h 4399740"/>
                      <a:gd name="connsiteX37" fmla="*/ 0 w 8542301"/>
                      <a:gd name="connsiteY37" fmla="*/ 1841605 h 4399740"/>
                      <a:gd name="connsiteX38" fmla="*/ 0 w 8542301"/>
                      <a:gd name="connsiteY38" fmla="*/ 1301066 h 4399740"/>
                      <a:gd name="connsiteX39" fmla="*/ 0 w 8542301"/>
                      <a:gd name="connsiteY39" fmla="*/ 804524 h 4399740"/>
                      <a:gd name="connsiteX40" fmla="*/ 0 w 8542301"/>
                      <a:gd name="connsiteY40" fmla="*/ 0 h 43997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8542301" h="4399740" extrusionOk="0">
                        <a:moveTo>
                          <a:pt x="0" y="0"/>
                        </a:moveTo>
                        <a:cubicBezTo>
                          <a:pt x="170653" y="26540"/>
                          <a:pt x="319163" y="-28282"/>
                          <a:pt x="571677" y="0"/>
                        </a:cubicBezTo>
                        <a:cubicBezTo>
                          <a:pt x="824191" y="28282"/>
                          <a:pt x="813150" y="-19826"/>
                          <a:pt x="972508" y="0"/>
                        </a:cubicBezTo>
                        <a:cubicBezTo>
                          <a:pt x="1131866" y="19826"/>
                          <a:pt x="1554743" y="9245"/>
                          <a:pt x="1800454" y="0"/>
                        </a:cubicBezTo>
                        <a:cubicBezTo>
                          <a:pt x="2046165" y="-9245"/>
                          <a:pt x="2108472" y="28037"/>
                          <a:pt x="2372131" y="0"/>
                        </a:cubicBezTo>
                        <a:cubicBezTo>
                          <a:pt x="2635790" y="-28037"/>
                          <a:pt x="2728574" y="8173"/>
                          <a:pt x="2943808" y="0"/>
                        </a:cubicBezTo>
                        <a:cubicBezTo>
                          <a:pt x="3159042" y="-8173"/>
                          <a:pt x="3476870" y="-20468"/>
                          <a:pt x="3771754" y="0"/>
                        </a:cubicBezTo>
                        <a:cubicBezTo>
                          <a:pt x="4066638" y="20468"/>
                          <a:pt x="4071025" y="23979"/>
                          <a:pt x="4258008" y="0"/>
                        </a:cubicBezTo>
                        <a:cubicBezTo>
                          <a:pt x="4444991" y="-23979"/>
                          <a:pt x="4725174" y="-20781"/>
                          <a:pt x="5085955" y="0"/>
                        </a:cubicBezTo>
                        <a:cubicBezTo>
                          <a:pt x="5446736" y="20781"/>
                          <a:pt x="5599572" y="-32687"/>
                          <a:pt x="5913901" y="0"/>
                        </a:cubicBezTo>
                        <a:cubicBezTo>
                          <a:pt x="6228230" y="32687"/>
                          <a:pt x="6390086" y="19106"/>
                          <a:pt x="6571001" y="0"/>
                        </a:cubicBezTo>
                        <a:cubicBezTo>
                          <a:pt x="6751916" y="-19106"/>
                          <a:pt x="7053945" y="21143"/>
                          <a:pt x="7398947" y="0"/>
                        </a:cubicBezTo>
                        <a:cubicBezTo>
                          <a:pt x="7743949" y="-21143"/>
                          <a:pt x="7723702" y="-21152"/>
                          <a:pt x="7970624" y="0"/>
                        </a:cubicBezTo>
                        <a:cubicBezTo>
                          <a:pt x="8217546" y="21152"/>
                          <a:pt x="8328690" y="-9072"/>
                          <a:pt x="8542301" y="0"/>
                        </a:cubicBezTo>
                        <a:cubicBezTo>
                          <a:pt x="8574735" y="321702"/>
                          <a:pt x="8567367" y="351767"/>
                          <a:pt x="8542301" y="672532"/>
                        </a:cubicBezTo>
                        <a:cubicBezTo>
                          <a:pt x="8517235" y="993297"/>
                          <a:pt x="8521863" y="1133791"/>
                          <a:pt x="8542301" y="1301066"/>
                        </a:cubicBezTo>
                        <a:cubicBezTo>
                          <a:pt x="8562739" y="1468341"/>
                          <a:pt x="8550931" y="1689160"/>
                          <a:pt x="8542301" y="1929600"/>
                        </a:cubicBezTo>
                        <a:cubicBezTo>
                          <a:pt x="8533671" y="2170040"/>
                          <a:pt x="8540925" y="2332286"/>
                          <a:pt x="8542301" y="2602132"/>
                        </a:cubicBezTo>
                        <a:cubicBezTo>
                          <a:pt x="8543677" y="2871978"/>
                          <a:pt x="8546023" y="3126423"/>
                          <a:pt x="8542301" y="3274664"/>
                        </a:cubicBezTo>
                        <a:cubicBezTo>
                          <a:pt x="8538579" y="3422905"/>
                          <a:pt x="8530681" y="4000803"/>
                          <a:pt x="8542301" y="4399740"/>
                        </a:cubicBezTo>
                        <a:cubicBezTo>
                          <a:pt x="8356539" y="4400316"/>
                          <a:pt x="8302324" y="4392251"/>
                          <a:pt x="8141470" y="4399740"/>
                        </a:cubicBezTo>
                        <a:cubicBezTo>
                          <a:pt x="7980616" y="4407229"/>
                          <a:pt x="7671070" y="4408312"/>
                          <a:pt x="7313524" y="4399740"/>
                        </a:cubicBezTo>
                        <a:cubicBezTo>
                          <a:pt x="6955978" y="4391168"/>
                          <a:pt x="6977647" y="4418718"/>
                          <a:pt x="6656424" y="4399740"/>
                        </a:cubicBezTo>
                        <a:cubicBezTo>
                          <a:pt x="6335201" y="4380762"/>
                          <a:pt x="6344544" y="4396010"/>
                          <a:pt x="6170170" y="4399740"/>
                        </a:cubicBezTo>
                        <a:cubicBezTo>
                          <a:pt x="5995796" y="4403470"/>
                          <a:pt x="5762544" y="4417831"/>
                          <a:pt x="5513070" y="4399740"/>
                        </a:cubicBezTo>
                        <a:cubicBezTo>
                          <a:pt x="5263596" y="4381649"/>
                          <a:pt x="5198007" y="4386915"/>
                          <a:pt x="5112239" y="4399740"/>
                        </a:cubicBezTo>
                        <a:cubicBezTo>
                          <a:pt x="5026471" y="4412565"/>
                          <a:pt x="4862455" y="4407910"/>
                          <a:pt x="4711408" y="4399740"/>
                        </a:cubicBezTo>
                        <a:cubicBezTo>
                          <a:pt x="4560361" y="4391570"/>
                          <a:pt x="4227093" y="4384003"/>
                          <a:pt x="4054307" y="4399740"/>
                        </a:cubicBezTo>
                        <a:cubicBezTo>
                          <a:pt x="3881521" y="4415477"/>
                          <a:pt x="3778096" y="4394123"/>
                          <a:pt x="3568053" y="4399740"/>
                        </a:cubicBezTo>
                        <a:cubicBezTo>
                          <a:pt x="3358010" y="4405357"/>
                          <a:pt x="3054266" y="4415663"/>
                          <a:pt x="2825530" y="4399740"/>
                        </a:cubicBezTo>
                        <a:cubicBezTo>
                          <a:pt x="2596794" y="4383817"/>
                          <a:pt x="2576414" y="4418943"/>
                          <a:pt x="2339276" y="4399740"/>
                        </a:cubicBezTo>
                        <a:cubicBezTo>
                          <a:pt x="2102138" y="4380537"/>
                          <a:pt x="1788366" y="4382764"/>
                          <a:pt x="1596753" y="4399740"/>
                        </a:cubicBezTo>
                        <a:cubicBezTo>
                          <a:pt x="1405140" y="4416716"/>
                          <a:pt x="1363746" y="4414160"/>
                          <a:pt x="1195922" y="4399740"/>
                        </a:cubicBezTo>
                        <a:cubicBezTo>
                          <a:pt x="1028098" y="4385320"/>
                          <a:pt x="453623" y="4402187"/>
                          <a:pt x="0" y="4399740"/>
                        </a:cubicBezTo>
                        <a:cubicBezTo>
                          <a:pt x="-18011" y="4274079"/>
                          <a:pt x="-26346" y="3995751"/>
                          <a:pt x="0" y="3859201"/>
                        </a:cubicBezTo>
                        <a:cubicBezTo>
                          <a:pt x="26346" y="3722651"/>
                          <a:pt x="-28285" y="3404737"/>
                          <a:pt x="0" y="3142671"/>
                        </a:cubicBezTo>
                        <a:cubicBezTo>
                          <a:pt x="28285" y="2880605"/>
                          <a:pt x="-19805" y="2816487"/>
                          <a:pt x="0" y="2558135"/>
                        </a:cubicBezTo>
                        <a:cubicBezTo>
                          <a:pt x="19805" y="2299783"/>
                          <a:pt x="15461" y="2097179"/>
                          <a:pt x="0" y="1841605"/>
                        </a:cubicBezTo>
                        <a:cubicBezTo>
                          <a:pt x="-15461" y="1586031"/>
                          <a:pt x="-22092" y="1540951"/>
                          <a:pt x="0" y="1301066"/>
                        </a:cubicBezTo>
                        <a:cubicBezTo>
                          <a:pt x="22092" y="1061181"/>
                          <a:pt x="9540" y="909680"/>
                          <a:pt x="0" y="804524"/>
                        </a:cubicBezTo>
                        <a:cubicBezTo>
                          <a:pt x="-9540" y="699368"/>
                          <a:pt x="29421" y="401094"/>
                          <a:pt x="0" y="0"/>
                        </a:cubicBezTo>
                        <a:close/>
                      </a:path>
                    </a:pathLst>
                  </a:cu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6" name="Diagram 5">
            <a:extLst>
              <a:ext uri="{FF2B5EF4-FFF2-40B4-BE49-F238E27FC236}">
                <a16:creationId xmlns:a16="http://schemas.microsoft.com/office/drawing/2014/main" id="{FA490249-69DC-844A-6342-1002862B919E}"/>
              </a:ext>
            </a:extLst>
          </p:cNvPr>
          <p:cNvGraphicFramePr/>
          <p:nvPr>
            <p:extLst>
              <p:ext uri="{D42A27DB-BD31-4B8C-83A1-F6EECF244321}">
                <p14:modId xmlns:p14="http://schemas.microsoft.com/office/powerpoint/2010/main" val="1347329703"/>
              </p:ext>
            </p:extLst>
          </p:nvPr>
        </p:nvGraphicFramePr>
        <p:xfrm>
          <a:off x="2450234" y="1386276"/>
          <a:ext cx="7232105" cy="40363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Box 2">
            <a:extLst>
              <a:ext uri="{FF2B5EF4-FFF2-40B4-BE49-F238E27FC236}">
                <a16:creationId xmlns:a16="http://schemas.microsoft.com/office/drawing/2014/main" id="{8D6F11B3-79A9-72C7-2BC6-D8C76D6DB5AF}"/>
              </a:ext>
            </a:extLst>
          </p:cNvPr>
          <p:cNvSpPr txBox="1"/>
          <p:nvPr/>
        </p:nvSpPr>
        <p:spPr>
          <a:xfrm>
            <a:off x="6538281" y="5085145"/>
            <a:ext cx="3420014" cy="391517"/>
          </a:xfrm>
          <a:prstGeom prst="rect">
            <a:avLst/>
          </a:prstGeom>
          <a:noFill/>
        </p:spPr>
        <p:txBody>
          <a:bodyPr wrap="square" rtlCol="0">
            <a:spAutoFit/>
          </a:bodyPr>
          <a:lstStyle/>
          <a:p>
            <a:pPr defTabSz="548091">
              <a:spcAft>
                <a:spcPts val="486"/>
              </a:spcAft>
            </a:pPr>
            <a:r>
              <a:rPr lang="en-IN" sz="1944" kern="1200" dirty="0">
                <a:solidFill>
                  <a:schemeClr val="tx1"/>
                </a:solidFill>
                <a:latin typeface="Century Schoolbook" panose="02040604050505020304" pitchFamily="18" charset="0"/>
                <a:ea typeface="+mn-ea"/>
                <a:cs typeface="+mn-cs"/>
              </a:rPr>
              <a:t>       </a:t>
            </a:r>
            <a:r>
              <a:rPr lang="en-IN" sz="1944" i="1" kern="1200" dirty="0">
                <a:latin typeface="Century Schoolbook" panose="02040604050505020304" pitchFamily="18" charset="0"/>
                <a:ea typeface="+mn-ea"/>
                <a:cs typeface="+mn-cs"/>
              </a:rPr>
              <a:t>BY</a:t>
            </a:r>
            <a:r>
              <a:rPr lang="en-IN" sz="1944" kern="1200" dirty="0">
                <a:latin typeface="Century Schoolbook" panose="02040604050505020304" pitchFamily="18" charset="0"/>
                <a:ea typeface="+mn-ea"/>
                <a:cs typeface="+mn-cs"/>
              </a:rPr>
              <a:t>- OISHIKA SANTRA</a:t>
            </a:r>
            <a:endParaRPr lang="en-IN" sz="2400" dirty="0">
              <a:latin typeface="Century Schoolbook" panose="02040604050505020304" pitchFamily="18" charset="0"/>
            </a:endParaRPr>
          </a:p>
        </p:txBody>
      </p:sp>
    </p:spTree>
    <p:extLst>
      <p:ext uri="{BB962C8B-B14F-4D97-AF65-F5344CB8AC3E}">
        <p14:creationId xmlns:p14="http://schemas.microsoft.com/office/powerpoint/2010/main" val="3993710212"/>
      </p:ext>
    </p:extLst>
  </p:cSld>
  <p:clrMapOvr>
    <a:masterClrMapping/>
  </p:clrMapOvr>
  <mc:AlternateContent xmlns:mc="http://schemas.openxmlformats.org/markup-compatibility/2006" xmlns:p15="http://schemas.microsoft.com/office/powerpoint/2012/main">
    <mc:Choice Requires="p15">
      <p:transition>
        <p15:prstTrans prst="wind"/>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 fill="hold"/>
                                        <p:tgtEl>
                                          <p:spTgt spid="6"/>
                                        </p:tgtEl>
                                        <p:attrNameLst>
                                          <p:attrName>ppt_w</p:attrName>
                                        </p:attrNameLst>
                                      </p:cBhvr>
                                      <p:tavLst>
                                        <p:tav tm="0">
                                          <p:val>
                                            <p:fltVal val="0"/>
                                          </p:val>
                                        </p:tav>
                                        <p:tav tm="100000">
                                          <p:val>
                                            <p:strVal val="#ppt_w"/>
                                          </p:val>
                                        </p:tav>
                                      </p:tavLst>
                                    </p:anim>
                                    <p:anim calcmode="lin" valueType="num">
                                      <p:cBhvr>
                                        <p:cTn id="8" dur="10" fill="hold"/>
                                        <p:tgtEl>
                                          <p:spTgt spid="6"/>
                                        </p:tgtEl>
                                        <p:attrNameLst>
                                          <p:attrName>ppt_h</p:attrName>
                                        </p:attrNameLst>
                                      </p:cBhvr>
                                      <p:tavLst>
                                        <p:tav tm="0">
                                          <p:val>
                                            <p:fltVal val="0"/>
                                          </p:val>
                                        </p:tav>
                                        <p:tav tm="100000">
                                          <p:val>
                                            <p:strVal val="#ppt_h"/>
                                          </p:val>
                                        </p:tav>
                                      </p:tavLst>
                                    </p:anim>
                                    <p:anim calcmode="lin" valueType="num">
                                      <p:cBhvr>
                                        <p:cTn id="9" dur="10" fill="hold"/>
                                        <p:tgtEl>
                                          <p:spTgt spid="6"/>
                                        </p:tgtEl>
                                        <p:attrNameLst>
                                          <p:attrName>style.rotation</p:attrName>
                                        </p:attrNameLst>
                                      </p:cBhvr>
                                      <p:tavLst>
                                        <p:tav tm="0">
                                          <p:val>
                                            <p:fltVal val="90"/>
                                          </p:val>
                                        </p:tav>
                                        <p:tav tm="100000">
                                          <p:val>
                                            <p:fltVal val="0"/>
                                          </p:val>
                                        </p:tav>
                                      </p:tavLst>
                                    </p:anim>
                                    <p:animEffect transition="in" filter="fade">
                                      <p:cBhvr>
                                        <p:cTn id="10" dur="1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F13C74B1-5B17-4795-BED0-7140497B44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7F394FE-6431-89A6-33A3-57030A7843F9}"/>
              </a:ext>
            </a:extLst>
          </p:cNvPr>
          <p:cNvSpPr>
            <a:spLocks noGrp="1"/>
          </p:cNvSpPr>
          <p:nvPr>
            <p:ph type="title"/>
          </p:nvPr>
        </p:nvSpPr>
        <p:spPr>
          <a:xfrm>
            <a:off x="640080" y="325369"/>
            <a:ext cx="4368602" cy="1956841"/>
          </a:xfrm>
        </p:spPr>
        <p:txBody>
          <a:bodyPr vert="horz" lIns="91440" tIns="45720" rIns="91440" bIns="45720" rtlCol="0" anchor="b">
            <a:normAutofit/>
            <a:scene3d>
              <a:camera prst="orthographicFront"/>
              <a:lightRig rig="soft" dir="t">
                <a:rot lat="0" lon="0" rev="15600000"/>
              </a:lightRig>
            </a:scene3d>
            <a:sp3d extrusionH="57150" prstMaterial="softEdge">
              <a:bevelT w="25400" h="38100"/>
            </a:sp3d>
          </a:bodyPr>
          <a:lstStyle/>
          <a:p>
            <a:r>
              <a:rPr lang="en-US" sz="2400" b="1" dirty="0">
                <a:ln/>
                <a:solidFill>
                  <a:schemeClr val="accent4"/>
                </a:solidFill>
                <a:effectLst>
                  <a:glow rad="101600">
                    <a:schemeClr val="accent4">
                      <a:satMod val="175000"/>
                      <a:alpha val="40000"/>
                    </a:schemeClr>
                  </a:glow>
                </a:effectLst>
                <a:latin typeface="Rockwell" panose="02060603020205020403" pitchFamily="18" charset="0"/>
              </a:rPr>
              <a:t>SCIENTIFIC NAME &amp;</a:t>
            </a:r>
            <a:br>
              <a:rPr lang="en-US" sz="2400" b="1" dirty="0">
                <a:ln/>
                <a:solidFill>
                  <a:schemeClr val="accent4"/>
                </a:solidFill>
                <a:effectLst>
                  <a:glow rad="101600">
                    <a:schemeClr val="accent4">
                      <a:satMod val="175000"/>
                      <a:alpha val="40000"/>
                    </a:schemeClr>
                  </a:glow>
                </a:effectLst>
                <a:latin typeface="Rockwell" panose="02060603020205020403" pitchFamily="18" charset="0"/>
              </a:rPr>
            </a:br>
            <a:r>
              <a:rPr lang="en-US" sz="2400" b="1" dirty="0">
                <a:ln/>
                <a:solidFill>
                  <a:schemeClr val="accent4"/>
                </a:solidFill>
                <a:effectLst>
                  <a:glow rad="101600">
                    <a:schemeClr val="accent4">
                      <a:satMod val="175000"/>
                      <a:alpha val="40000"/>
                    </a:schemeClr>
                  </a:glow>
                </a:effectLst>
                <a:latin typeface="Rockwell" panose="02060603020205020403" pitchFamily="18" charset="0"/>
              </a:rPr>
              <a:t>COMMON NAME</a:t>
            </a:r>
          </a:p>
        </p:txBody>
      </p:sp>
      <p:sp>
        <p:nvSpPr>
          <p:cNvPr id="18" name="sketchy line">
            <a:extLst>
              <a:ext uri="{FF2B5EF4-FFF2-40B4-BE49-F238E27FC236}">
                <a16:creationId xmlns:a16="http://schemas.microsoft.com/office/drawing/2014/main" id="{D4974D33-8DC5-464E-8C6D-BE58F0669C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80" y="2586994"/>
            <a:ext cx="3474720" cy="18288"/>
          </a:xfrm>
          <a:custGeom>
            <a:avLst/>
            <a:gdLst>
              <a:gd name="connsiteX0" fmla="*/ 0 w 3474720"/>
              <a:gd name="connsiteY0" fmla="*/ 0 h 18288"/>
              <a:gd name="connsiteX1" fmla="*/ 694944 w 3474720"/>
              <a:gd name="connsiteY1" fmla="*/ 0 h 18288"/>
              <a:gd name="connsiteX2" fmla="*/ 1355141 w 3474720"/>
              <a:gd name="connsiteY2" fmla="*/ 0 h 18288"/>
              <a:gd name="connsiteX3" fmla="*/ 2015338 w 3474720"/>
              <a:gd name="connsiteY3" fmla="*/ 0 h 18288"/>
              <a:gd name="connsiteX4" fmla="*/ 2779776 w 3474720"/>
              <a:gd name="connsiteY4" fmla="*/ 0 h 18288"/>
              <a:gd name="connsiteX5" fmla="*/ 3474720 w 3474720"/>
              <a:gd name="connsiteY5" fmla="*/ 0 h 18288"/>
              <a:gd name="connsiteX6" fmla="*/ 3474720 w 3474720"/>
              <a:gd name="connsiteY6" fmla="*/ 18288 h 18288"/>
              <a:gd name="connsiteX7" fmla="*/ 2779776 w 3474720"/>
              <a:gd name="connsiteY7" fmla="*/ 18288 h 18288"/>
              <a:gd name="connsiteX8" fmla="*/ 2189074 w 3474720"/>
              <a:gd name="connsiteY8" fmla="*/ 18288 h 18288"/>
              <a:gd name="connsiteX9" fmla="*/ 1528877 w 3474720"/>
              <a:gd name="connsiteY9" fmla="*/ 18288 h 18288"/>
              <a:gd name="connsiteX10" fmla="*/ 868680 w 3474720"/>
              <a:gd name="connsiteY10" fmla="*/ 18288 h 18288"/>
              <a:gd name="connsiteX11" fmla="*/ 0 w 3474720"/>
              <a:gd name="connsiteY11" fmla="*/ 18288 h 18288"/>
              <a:gd name="connsiteX12" fmla="*/ 0 w 3474720"/>
              <a:gd name="connsiteY12"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474720" h="18288" fill="none" extrusionOk="0">
                <a:moveTo>
                  <a:pt x="0" y="0"/>
                </a:moveTo>
                <a:cubicBezTo>
                  <a:pt x="224454" y="-14544"/>
                  <a:pt x="495407" y="26540"/>
                  <a:pt x="694944" y="0"/>
                </a:cubicBezTo>
                <a:cubicBezTo>
                  <a:pt x="894481" y="-26540"/>
                  <a:pt x="1130063" y="24713"/>
                  <a:pt x="1355141" y="0"/>
                </a:cubicBezTo>
                <a:cubicBezTo>
                  <a:pt x="1580219" y="-24713"/>
                  <a:pt x="1820099" y="26695"/>
                  <a:pt x="2015338" y="0"/>
                </a:cubicBezTo>
                <a:cubicBezTo>
                  <a:pt x="2210577" y="-26695"/>
                  <a:pt x="2402045" y="165"/>
                  <a:pt x="2779776" y="0"/>
                </a:cubicBezTo>
                <a:cubicBezTo>
                  <a:pt x="3157507" y="-165"/>
                  <a:pt x="3286859" y="-15571"/>
                  <a:pt x="3474720" y="0"/>
                </a:cubicBezTo>
                <a:cubicBezTo>
                  <a:pt x="3474286" y="7551"/>
                  <a:pt x="3474253" y="9822"/>
                  <a:pt x="3474720" y="18288"/>
                </a:cubicBezTo>
                <a:cubicBezTo>
                  <a:pt x="3233904" y="29845"/>
                  <a:pt x="2945134" y="-5256"/>
                  <a:pt x="2779776" y="18288"/>
                </a:cubicBezTo>
                <a:cubicBezTo>
                  <a:pt x="2614418" y="41832"/>
                  <a:pt x="2339768" y="22709"/>
                  <a:pt x="2189074" y="18288"/>
                </a:cubicBezTo>
                <a:cubicBezTo>
                  <a:pt x="2038380" y="13867"/>
                  <a:pt x="1817434" y="-4947"/>
                  <a:pt x="1528877" y="18288"/>
                </a:cubicBezTo>
                <a:cubicBezTo>
                  <a:pt x="1240320" y="41523"/>
                  <a:pt x="1042447" y="37198"/>
                  <a:pt x="868680" y="18288"/>
                </a:cubicBezTo>
                <a:cubicBezTo>
                  <a:pt x="694913" y="-622"/>
                  <a:pt x="233232" y="44909"/>
                  <a:pt x="0" y="18288"/>
                </a:cubicBezTo>
                <a:cubicBezTo>
                  <a:pt x="60" y="11696"/>
                  <a:pt x="66" y="3758"/>
                  <a:pt x="0" y="0"/>
                </a:cubicBezTo>
                <a:close/>
              </a:path>
              <a:path w="3474720" h="18288" stroke="0" extrusionOk="0">
                <a:moveTo>
                  <a:pt x="0" y="0"/>
                </a:moveTo>
                <a:cubicBezTo>
                  <a:pt x="202328" y="-14716"/>
                  <a:pt x="332722" y="-11499"/>
                  <a:pt x="625450" y="0"/>
                </a:cubicBezTo>
                <a:cubicBezTo>
                  <a:pt x="918178" y="11499"/>
                  <a:pt x="1096688" y="5123"/>
                  <a:pt x="1389888" y="0"/>
                </a:cubicBezTo>
                <a:cubicBezTo>
                  <a:pt x="1683088" y="-5123"/>
                  <a:pt x="1835981" y="-14038"/>
                  <a:pt x="1980590" y="0"/>
                </a:cubicBezTo>
                <a:cubicBezTo>
                  <a:pt x="2125199" y="14038"/>
                  <a:pt x="2396099" y="-7203"/>
                  <a:pt x="2571293" y="0"/>
                </a:cubicBezTo>
                <a:cubicBezTo>
                  <a:pt x="2746487" y="7203"/>
                  <a:pt x="3041609" y="-12036"/>
                  <a:pt x="3474720" y="0"/>
                </a:cubicBezTo>
                <a:cubicBezTo>
                  <a:pt x="3474638" y="4406"/>
                  <a:pt x="3474631" y="9982"/>
                  <a:pt x="3474720" y="18288"/>
                </a:cubicBezTo>
                <a:cubicBezTo>
                  <a:pt x="3324873" y="21876"/>
                  <a:pt x="3136771" y="12587"/>
                  <a:pt x="2814523" y="18288"/>
                </a:cubicBezTo>
                <a:cubicBezTo>
                  <a:pt x="2492275" y="23989"/>
                  <a:pt x="2294402" y="47111"/>
                  <a:pt x="2154326" y="18288"/>
                </a:cubicBezTo>
                <a:cubicBezTo>
                  <a:pt x="2014250" y="-10535"/>
                  <a:pt x="1820317" y="33903"/>
                  <a:pt x="1494130" y="18288"/>
                </a:cubicBezTo>
                <a:cubicBezTo>
                  <a:pt x="1167943" y="2673"/>
                  <a:pt x="948432" y="14868"/>
                  <a:pt x="729691" y="18288"/>
                </a:cubicBezTo>
                <a:cubicBezTo>
                  <a:pt x="510950" y="21708"/>
                  <a:pt x="264032" y="24354"/>
                  <a:pt x="0" y="18288"/>
                </a:cubicBezTo>
                <a:cubicBezTo>
                  <a:pt x="189" y="14288"/>
                  <a:pt x="-703" y="3747"/>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2863741219">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a:extLst>
              <a:ext uri="{FF2B5EF4-FFF2-40B4-BE49-F238E27FC236}">
                <a16:creationId xmlns:a16="http://schemas.microsoft.com/office/drawing/2014/main" id="{D92546CA-87D2-6851-67F9-1B082D427C2F}"/>
              </a:ext>
            </a:extLst>
          </p:cNvPr>
          <p:cNvSpPr>
            <a:spLocks noGrp="1"/>
          </p:cNvSpPr>
          <p:nvPr>
            <p:ph type="body" sz="half" idx="2"/>
          </p:nvPr>
        </p:nvSpPr>
        <p:spPr>
          <a:xfrm>
            <a:off x="471550" y="2981139"/>
            <a:ext cx="4252850" cy="2536884"/>
          </a:xfrm>
        </p:spPr>
        <p:txBody>
          <a:bodyPr vert="horz" lIns="91440" tIns="45720" rIns="91440" bIns="45720" rtlCol="0">
            <a:normAutofit/>
          </a:bodyPr>
          <a:lstStyle/>
          <a:p>
            <a:pPr indent="-228600">
              <a:buFont typeface="Arial" panose="020B0604020202020204" pitchFamily="34" charset="0"/>
              <a:buChar char="•"/>
            </a:pPr>
            <a:r>
              <a:rPr lang="en-US" sz="2000" dirty="0">
                <a:effectLst/>
                <a:latin typeface="Amasis MT Pro Light" panose="020F0502020204030204" pitchFamily="18" charset="0"/>
              </a:rPr>
              <a:t>The white-bellied musk deer or Himalayan musk deer is a musk deer species occurring in the Himalayas of Nepal, Bhutan, India, Pakistan and China. Its’</a:t>
            </a:r>
            <a:r>
              <a:rPr lang="en-US" sz="2000" dirty="0">
                <a:latin typeface="Amasis MT Pro Light" panose="020F0502020204030204" pitchFamily="18" charset="0"/>
              </a:rPr>
              <a:t> scientific name is </a:t>
            </a:r>
            <a:r>
              <a:rPr lang="en-US" sz="2000" i="1" dirty="0">
                <a:highlight>
                  <a:srgbClr val="C0C0C0"/>
                </a:highlight>
                <a:latin typeface="Amasis MT Pro Light" panose="020F0502020204030204" pitchFamily="18" charset="0"/>
              </a:rPr>
              <a:t>Moschus leucogaster</a:t>
            </a:r>
            <a:r>
              <a:rPr lang="en-US" sz="2000" i="1" dirty="0">
                <a:latin typeface="Amasis MT Pro Light" panose="020F0502020204030204" pitchFamily="18" charset="0"/>
              </a:rPr>
              <a:t>. </a:t>
            </a:r>
            <a:r>
              <a:rPr lang="en-US" sz="2000" dirty="0">
                <a:latin typeface="Amasis MT Pro Light" panose="020F0502020204030204" pitchFamily="18" charset="0"/>
              </a:rPr>
              <a:t>It’s</a:t>
            </a:r>
            <a:r>
              <a:rPr lang="en-US" sz="2000" i="1" dirty="0">
                <a:latin typeface="Amasis MT Pro Light" panose="020F0502020204030204" pitchFamily="18" charset="0"/>
              </a:rPr>
              <a:t> </a:t>
            </a:r>
            <a:r>
              <a:rPr lang="en-US" sz="2000" dirty="0">
                <a:latin typeface="Amasis MT Pro Light" panose="020F0502020204030204" pitchFamily="18" charset="0"/>
              </a:rPr>
              <a:t>commonly known as “</a:t>
            </a:r>
            <a:r>
              <a:rPr lang="en-US" sz="2000" dirty="0">
                <a:highlight>
                  <a:srgbClr val="C0C0C0"/>
                </a:highlight>
                <a:latin typeface="Amasis MT Pro Light" panose="020F0502020204030204" pitchFamily="18" charset="0"/>
              </a:rPr>
              <a:t>Kasturi mriga</a:t>
            </a:r>
            <a:r>
              <a:rPr lang="en-US" sz="2000" dirty="0">
                <a:latin typeface="Amasis MT Pro Light" panose="020F0502020204030204" pitchFamily="18" charset="0"/>
              </a:rPr>
              <a:t>” in Nepali and “</a:t>
            </a:r>
            <a:r>
              <a:rPr lang="en-US" sz="2000" dirty="0">
                <a:highlight>
                  <a:srgbClr val="C0C0C0"/>
                </a:highlight>
                <a:latin typeface="Amasis MT Pro Light" panose="020F0502020204030204" pitchFamily="18" charset="0"/>
              </a:rPr>
              <a:t>Lah</a:t>
            </a:r>
            <a:r>
              <a:rPr lang="en-US" sz="2000" dirty="0">
                <a:latin typeface="Amasis MT Pro Light" panose="020F0502020204030204" pitchFamily="18" charset="0"/>
              </a:rPr>
              <a:t>” in Tibetan language.</a:t>
            </a:r>
            <a:endParaRPr lang="en-US" sz="2000" dirty="0">
              <a:effectLst/>
              <a:latin typeface="Amasis MT Pro Light" panose="020F0502020204030204" pitchFamily="18" charset="0"/>
            </a:endParaRPr>
          </a:p>
          <a:p>
            <a:pPr indent="-228600">
              <a:buFont typeface="Arial" panose="020B0604020202020204" pitchFamily="34" charset="0"/>
              <a:buChar char="•"/>
            </a:pPr>
            <a:endParaRPr lang="en-US" sz="2200" dirty="0"/>
          </a:p>
        </p:txBody>
      </p:sp>
      <p:pic>
        <p:nvPicPr>
          <p:cNvPr id="6" name="Picture Placeholder 5" descr="A deer standing on a hill&#10;&#10;Description automatically generated">
            <a:extLst>
              <a:ext uri="{FF2B5EF4-FFF2-40B4-BE49-F238E27FC236}">
                <a16:creationId xmlns:a16="http://schemas.microsoft.com/office/drawing/2014/main" id="{876118D4-815A-085F-B797-713FC1E759E6}"/>
              </a:ext>
            </a:extLst>
          </p:cNvPr>
          <p:cNvPicPr>
            <a:picLocks noGrp="1" noChangeAspect="1"/>
          </p:cNvPicPr>
          <p:nvPr>
            <p:ph type="pic" idx="1"/>
          </p:nvPr>
        </p:nvPicPr>
        <p:blipFill rotWithShape="1">
          <a:blip r:embed="rId2">
            <a:extLst>
              <a:ext uri="{28A0092B-C50C-407E-A947-70E740481C1C}">
                <a14:useLocalDpi xmlns:a14="http://schemas.microsoft.com/office/drawing/2010/main" val="0"/>
              </a:ext>
            </a:extLst>
          </a:blip>
          <a:srcRect l="16524" r="16523" b="-1"/>
          <a:stretch/>
        </p:blipFill>
        <p:spPr>
          <a:xfrm>
            <a:off x="5311702" y="10"/>
            <a:ext cx="6878775" cy="6857990"/>
          </a:xfrm>
          <a:custGeom>
            <a:avLst/>
            <a:gdLst/>
            <a:ahLst/>
            <a:cxnLst/>
            <a:rect l="l" t="t" r="r" b="b"/>
            <a:pathLst>
              <a:path w="6878775" h="6858000">
                <a:moveTo>
                  <a:pt x="1102973" y="0"/>
                </a:moveTo>
                <a:lnTo>
                  <a:pt x="1160688" y="0"/>
                </a:lnTo>
                <a:lnTo>
                  <a:pt x="983189" y="331786"/>
                </a:lnTo>
                <a:cubicBezTo>
                  <a:pt x="914866" y="469145"/>
                  <a:pt x="850355" y="608712"/>
                  <a:pt x="789261" y="750263"/>
                </a:cubicBezTo>
                <a:cubicBezTo>
                  <a:pt x="774307" y="784928"/>
                  <a:pt x="759992" y="819849"/>
                  <a:pt x="745295" y="854514"/>
                </a:cubicBezTo>
                <a:cubicBezTo>
                  <a:pt x="756682" y="845393"/>
                  <a:pt x="765489" y="833492"/>
                  <a:pt x="770857" y="819975"/>
                </a:cubicBezTo>
                <a:cubicBezTo>
                  <a:pt x="879943" y="589569"/>
                  <a:pt x="999605" y="365513"/>
                  <a:pt x="1131329" y="148742"/>
                </a:cubicBezTo>
                <a:lnTo>
                  <a:pt x="1227589" y="0"/>
                </a:lnTo>
                <a:lnTo>
                  <a:pt x="6878775" y="0"/>
                </a:lnTo>
                <a:lnTo>
                  <a:pt x="6878775" y="6858000"/>
                </a:lnTo>
                <a:lnTo>
                  <a:pt x="713521" y="6858000"/>
                </a:lnTo>
                <a:lnTo>
                  <a:pt x="625642" y="6670527"/>
                </a:lnTo>
                <a:cubicBezTo>
                  <a:pt x="507232" y="6398531"/>
                  <a:pt x="403083" y="6118381"/>
                  <a:pt x="312785" y="5830359"/>
                </a:cubicBezTo>
                <a:cubicBezTo>
                  <a:pt x="278149" y="5719759"/>
                  <a:pt x="248879" y="5607635"/>
                  <a:pt x="212198" y="5480401"/>
                </a:cubicBezTo>
                <a:cubicBezTo>
                  <a:pt x="212208" y="5491601"/>
                  <a:pt x="212803" y="5502788"/>
                  <a:pt x="213988" y="5513923"/>
                </a:cubicBezTo>
                <a:cubicBezTo>
                  <a:pt x="264089" y="5723695"/>
                  <a:pt x="307290" y="5935370"/>
                  <a:pt x="365826" y="6142729"/>
                </a:cubicBezTo>
                <a:cubicBezTo>
                  <a:pt x="433152" y="6380817"/>
                  <a:pt x="510068" y="6614016"/>
                  <a:pt x="597975" y="6841549"/>
                </a:cubicBezTo>
                <a:lnTo>
                  <a:pt x="604824" y="6858000"/>
                </a:lnTo>
                <a:lnTo>
                  <a:pt x="552056" y="6858000"/>
                </a:lnTo>
                <a:lnTo>
                  <a:pt x="539576" y="6828295"/>
                </a:lnTo>
                <a:cubicBezTo>
                  <a:pt x="380597" y="6414594"/>
                  <a:pt x="260223" y="5988893"/>
                  <a:pt x="171555" y="5552906"/>
                </a:cubicBezTo>
                <a:cubicBezTo>
                  <a:pt x="91163" y="5157998"/>
                  <a:pt x="43746" y="4758899"/>
                  <a:pt x="12305" y="4357388"/>
                </a:cubicBezTo>
                <a:cubicBezTo>
                  <a:pt x="-14281" y="4013908"/>
                  <a:pt x="4507" y="3672965"/>
                  <a:pt x="46684" y="3331516"/>
                </a:cubicBezTo>
                <a:cubicBezTo>
                  <a:pt x="127203" y="2664286"/>
                  <a:pt x="277819" y="2007265"/>
                  <a:pt x="496065" y="1371196"/>
                </a:cubicBezTo>
                <a:cubicBezTo>
                  <a:pt x="636273" y="966066"/>
                  <a:pt x="800445" y="573253"/>
                  <a:pt x="995723" y="196614"/>
                </a:cubicBezTo>
                <a:close/>
              </a:path>
            </a:pathLst>
          </a:custGeom>
        </p:spPr>
      </p:pic>
    </p:spTree>
    <p:extLst>
      <p:ext uri="{BB962C8B-B14F-4D97-AF65-F5344CB8AC3E}">
        <p14:creationId xmlns:p14="http://schemas.microsoft.com/office/powerpoint/2010/main" val="25493520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barn(inVertical)">
                                      <p:cBhvr>
                                        <p:cTn id="12"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9AA72BD9-2C5A-4EDC-931F-5AA08EACA0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Placeholder 5" descr="A deer standing in a field&#10;&#10;Description automatically generated">
            <a:extLst>
              <a:ext uri="{FF2B5EF4-FFF2-40B4-BE49-F238E27FC236}">
                <a16:creationId xmlns:a16="http://schemas.microsoft.com/office/drawing/2014/main" id="{65749F1F-D89A-3614-DE2F-9B9C6B6B2A0F}"/>
              </a:ext>
            </a:extLst>
          </p:cNvPr>
          <p:cNvPicPr>
            <a:picLocks noGrp="1" noChangeAspect="1"/>
          </p:cNvPicPr>
          <p:nvPr>
            <p:ph type="pic" idx="1"/>
          </p:nvPr>
        </p:nvPicPr>
        <p:blipFill rotWithShape="1">
          <a:blip r:embed="rId2">
            <a:extLst>
              <a:ext uri="{28A0092B-C50C-407E-A947-70E740481C1C}">
                <a14:useLocalDpi xmlns:a14="http://schemas.microsoft.com/office/drawing/2010/main" val="0"/>
              </a:ext>
            </a:extLst>
          </a:blip>
          <a:srcRect r="15617" b="-2"/>
          <a:stretch/>
        </p:blipFill>
        <p:spPr>
          <a:xfrm>
            <a:off x="3522468" y="10"/>
            <a:ext cx="8669532" cy="6857990"/>
          </a:xfrm>
          <a:prstGeom prst="rect">
            <a:avLst/>
          </a:prstGeom>
          <a:scene3d>
            <a:camera prst="perspectiveRelaxed">
              <a:rot lat="19800000" lon="1200000" rev="20820000"/>
            </a:camera>
            <a:lightRig rig="threePt" dir="t"/>
          </a:scene3d>
          <a:sp3d contourW="6350" prstMaterial="matte">
            <a:bevelT w="101600" h="101600"/>
            <a:contourClr>
              <a:srgbClr val="969696"/>
            </a:contourClr>
          </a:sp3d>
        </p:spPr>
      </p:pic>
      <p:sp>
        <p:nvSpPr>
          <p:cNvPr id="13" name="Rectangle 12">
            <a:extLst>
              <a:ext uri="{FF2B5EF4-FFF2-40B4-BE49-F238E27FC236}">
                <a16:creationId xmlns:a16="http://schemas.microsoft.com/office/drawing/2014/main" id="{DD3981AC-7B61-4947-BCF3-F7AA7FA385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9756601" cy="6858000"/>
          </a:xfrm>
          <a:prstGeom prst="rect">
            <a:avLst/>
          </a:prstGeom>
          <a:gradFill>
            <a:gsLst>
              <a:gs pos="58000">
                <a:schemeClr val="tx1"/>
              </a:gs>
              <a:gs pos="35000">
                <a:schemeClr val="tx1">
                  <a:alpha val="78000"/>
                </a:schemeClr>
              </a:gs>
              <a:gs pos="19000">
                <a:schemeClr val="tx1">
                  <a:alpha val="38000"/>
                </a:schemeClr>
              </a:gs>
              <a:gs pos="0">
                <a:schemeClr val="tx1">
                  <a:alpha val="0"/>
                </a:schemeClr>
              </a:gs>
              <a:gs pos="100000">
                <a:schemeClr val="tx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CEC2E5CB-F0E6-2B16-B9F4-FB3E78546722}"/>
              </a:ext>
            </a:extLst>
          </p:cNvPr>
          <p:cNvSpPr>
            <a:spLocks noGrp="1"/>
          </p:cNvSpPr>
          <p:nvPr>
            <p:ph type="title"/>
          </p:nvPr>
        </p:nvSpPr>
        <p:spPr>
          <a:xfrm>
            <a:off x="371094" y="1161288"/>
            <a:ext cx="3438144" cy="1124712"/>
          </a:xfrm>
        </p:spPr>
        <p:txBody>
          <a:bodyPr vert="horz" lIns="91440" tIns="45720" rIns="91440" bIns="45720" rtlCol="0" anchor="b">
            <a:normAutofit/>
          </a:bodyPr>
          <a:lstStyle/>
          <a:p>
            <a:r>
              <a:rPr lang="en-US" sz="2800" b="1" dirty="0">
                <a:ln w="6600">
                  <a:solidFill>
                    <a:schemeClr val="accent2"/>
                  </a:solidFill>
                  <a:prstDash val="solid"/>
                </a:ln>
                <a:solidFill>
                  <a:srgbClr val="FFFFFF"/>
                </a:solidFill>
                <a:effectLst>
                  <a:outerShdw dist="38100" dir="2700000" algn="tl" rotWithShape="0">
                    <a:schemeClr val="accent2"/>
                  </a:outerShdw>
                </a:effectLst>
                <a:latin typeface="Rockwell" panose="02060603020205020403" pitchFamily="18" charset="0"/>
              </a:rPr>
              <a:t>SYSTEMATIC POSITION</a:t>
            </a:r>
          </a:p>
        </p:txBody>
      </p:sp>
      <p:sp>
        <p:nvSpPr>
          <p:cNvPr id="15" name="Rectangle 14">
            <a:extLst>
              <a:ext uri="{FF2B5EF4-FFF2-40B4-BE49-F238E27FC236}">
                <a16:creationId xmlns:a16="http://schemas.microsoft.com/office/drawing/2014/main" id="{55D4142C-5077-457F-A6AD-3FECFDB396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62559" y="605790"/>
            <a:ext cx="73152" cy="5486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7" name="Rectangle 16">
            <a:extLst>
              <a:ext uri="{FF2B5EF4-FFF2-40B4-BE49-F238E27FC236}">
                <a16:creationId xmlns:a16="http://schemas.microsoft.com/office/drawing/2014/main" id="{7A5F0580-5EE9-419F-96EE-B6529EF6E7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8244" y="2443480"/>
            <a:ext cx="3300984" cy="9144"/>
          </a:xfrm>
          <a:prstGeom prst="rect">
            <a:avLst/>
          </a:prstGeom>
          <a:solidFill>
            <a:schemeClr val="tx1"/>
          </a:solidFill>
          <a:ln w="3175">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ext Placeholder 3">
            <a:extLst>
              <a:ext uri="{FF2B5EF4-FFF2-40B4-BE49-F238E27FC236}">
                <a16:creationId xmlns:a16="http://schemas.microsoft.com/office/drawing/2014/main" id="{5FDE86A4-A816-0DE5-3850-CF114F4594A6}"/>
              </a:ext>
            </a:extLst>
          </p:cNvPr>
          <p:cNvSpPr>
            <a:spLocks noGrp="1"/>
          </p:cNvSpPr>
          <p:nvPr>
            <p:ph type="body" sz="half" idx="2"/>
          </p:nvPr>
        </p:nvSpPr>
        <p:spPr>
          <a:xfrm>
            <a:off x="371094" y="2718054"/>
            <a:ext cx="3438906" cy="3207258"/>
          </a:xfrm>
        </p:spPr>
        <p:txBody>
          <a:bodyPr vert="horz" lIns="91440" tIns="45720" rIns="91440" bIns="45720" rtlCol="0" anchor="t">
            <a:normAutofit/>
          </a:bodyPr>
          <a:lstStyle/>
          <a:p>
            <a:r>
              <a:rPr lang="en-US" sz="1700" dirty="0">
                <a:solidFill>
                  <a:schemeClr val="bg1"/>
                </a:solidFill>
              </a:rPr>
              <a:t>Kingdom: Animalia</a:t>
            </a:r>
          </a:p>
          <a:p>
            <a:r>
              <a:rPr lang="en-US" sz="1700" dirty="0">
                <a:solidFill>
                  <a:schemeClr val="bg1"/>
                </a:solidFill>
              </a:rPr>
              <a:t>   Phylum: Chordata</a:t>
            </a:r>
          </a:p>
          <a:p>
            <a:r>
              <a:rPr lang="en-US" sz="1700" dirty="0">
                <a:solidFill>
                  <a:schemeClr val="bg1"/>
                </a:solidFill>
              </a:rPr>
              <a:t>     Class: Mammalia</a:t>
            </a:r>
          </a:p>
          <a:p>
            <a:r>
              <a:rPr lang="en-US" sz="1700" dirty="0">
                <a:solidFill>
                  <a:schemeClr val="bg1"/>
                </a:solidFill>
              </a:rPr>
              <a:t>       Order: Artiodactyla</a:t>
            </a:r>
          </a:p>
          <a:p>
            <a:r>
              <a:rPr lang="en-US" sz="1700" dirty="0">
                <a:solidFill>
                  <a:schemeClr val="bg1"/>
                </a:solidFill>
              </a:rPr>
              <a:t>         Family: Moschidae</a:t>
            </a:r>
          </a:p>
          <a:p>
            <a:r>
              <a:rPr lang="en-US" sz="1700" dirty="0">
                <a:solidFill>
                  <a:schemeClr val="bg1"/>
                </a:solidFill>
              </a:rPr>
              <a:t>           Genus: Moschus</a:t>
            </a:r>
          </a:p>
          <a:p>
            <a:r>
              <a:rPr lang="en-US" sz="1700" dirty="0">
                <a:solidFill>
                  <a:schemeClr val="bg1"/>
                </a:solidFill>
              </a:rPr>
              <a:t>             Species: leucogaster</a:t>
            </a:r>
          </a:p>
          <a:p>
            <a:r>
              <a:rPr lang="en-US" sz="1700" dirty="0">
                <a:solidFill>
                  <a:schemeClr val="bg1"/>
                </a:solidFill>
              </a:rPr>
              <a:t>     </a:t>
            </a:r>
          </a:p>
        </p:txBody>
      </p:sp>
    </p:spTree>
    <p:extLst>
      <p:ext uri="{BB962C8B-B14F-4D97-AF65-F5344CB8AC3E}">
        <p14:creationId xmlns:p14="http://schemas.microsoft.com/office/powerpoint/2010/main" val="63375241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randombar(horizontal)">
                                      <p:cBhvr>
                                        <p:cTn id="12" dur="500"/>
                                        <p:tgtEl>
                                          <p:spTgt spid="4">
                                            <p:txEl>
                                              <p:pRg st="0" end="0"/>
                                            </p:txEl>
                                          </p:spTgt>
                                        </p:tgtEl>
                                      </p:cBhvr>
                                    </p:animEffect>
                                  </p:childTnLst>
                                </p:cTn>
                              </p:par>
                              <p:par>
                                <p:cTn id="13" presetID="14" presetClass="entr" presetSubtype="10" fill="hold" nodeType="with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animEffect transition="in" filter="randombar(horizontal)">
                                      <p:cBhvr>
                                        <p:cTn id="15" dur="500"/>
                                        <p:tgtEl>
                                          <p:spTgt spid="4">
                                            <p:txEl>
                                              <p:pRg st="1" end="1"/>
                                            </p:txEl>
                                          </p:spTgt>
                                        </p:tgtEl>
                                      </p:cBhvr>
                                    </p:animEffect>
                                  </p:childTnLst>
                                </p:cTn>
                              </p:par>
                              <p:par>
                                <p:cTn id="16" presetID="14" presetClass="entr" presetSubtype="10" fill="hold" nodeType="withEffect">
                                  <p:stCondLst>
                                    <p:cond delay="0"/>
                                  </p:stCondLst>
                                  <p:childTnLst>
                                    <p:set>
                                      <p:cBhvr>
                                        <p:cTn id="17" dur="1" fill="hold">
                                          <p:stCondLst>
                                            <p:cond delay="0"/>
                                          </p:stCondLst>
                                        </p:cTn>
                                        <p:tgtEl>
                                          <p:spTgt spid="4">
                                            <p:txEl>
                                              <p:pRg st="2" end="2"/>
                                            </p:txEl>
                                          </p:spTgt>
                                        </p:tgtEl>
                                        <p:attrNameLst>
                                          <p:attrName>style.visibility</p:attrName>
                                        </p:attrNameLst>
                                      </p:cBhvr>
                                      <p:to>
                                        <p:strVal val="visible"/>
                                      </p:to>
                                    </p:set>
                                    <p:animEffect transition="in" filter="randombar(horizontal)">
                                      <p:cBhvr>
                                        <p:cTn id="18" dur="500"/>
                                        <p:tgtEl>
                                          <p:spTgt spid="4">
                                            <p:txEl>
                                              <p:pRg st="2" end="2"/>
                                            </p:txEl>
                                          </p:spTgt>
                                        </p:tgtEl>
                                      </p:cBhvr>
                                    </p:animEffect>
                                  </p:childTnLst>
                                </p:cTn>
                              </p:par>
                              <p:par>
                                <p:cTn id="19" presetID="14" presetClass="entr" presetSubtype="10" fill="hold" nodeType="with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Effect transition="in" filter="randombar(horizontal)">
                                      <p:cBhvr>
                                        <p:cTn id="21" dur="500"/>
                                        <p:tgtEl>
                                          <p:spTgt spid="4">
                                            <p:txEl>
                                              <p:pRg st="3" end="3"/>
                                            </p:txEl>
                                          </p:spTgt>
                                        </p:tgtEl>
                                      </p:cBhvr>
                                    </p:animEffect>
                                  </p:childTnLst>
                                </p:cTn>
                              </p:par>
                              <p:par>
                                <p:cTn id="22" presetID="14" presetClass="entr" presetSubtype="10" fill="hold" nodeType="withEffect">
                                  <p:stCondLst>
                                    <p:cond delay="0"/>
                                  </p:stCondLst>
                                  <p:childTnLst>
                                    <p:set>
                                      <p:cBhvr>
                                        <p:cTn id="23" dur="1" fill="hold">
                                          <p:stCondLst>
                                            <p:cond delay="0"/>
                                          </p:stCondLst>
                                        </p:cTn>
                                        <p:tgtEl>
                                          <p:spTgt spid="4">
                                            <p:txEl>
                                              <p:pRg st="4" end="4"/>
                                            </p:txEl>
                                          </p:spTgt>
                                        </p:tgtEl>
                                        <p:attrNameLst>
                                          <p:attrName>style.visibility</p:attrName>
                                        </p:attrNameLst>
                                      </p:cBhvr>
                                      <p:to>
                                        <p:strVal val="visible"/>
                                      </p:to>
                                    </p:set>
                                    <p:animEffect transition="in" filter="randombar(horizontal)">
                                      <p:cBhvr>
                                        <p:cTn id="24" dur="500"/>
                                        <p:tgtEl>
                                          <p:spTgt spid="4">
                                            <p:txEl>
                                              <p:pRg st="4" end="4"/>
                                            </p:txEl>
                                          </p:spTgt>
                                        </p:tgtEl>
                                      </p:cBhvr>
                                    </p:animEffect>
                                  </p:childTnLst>
                                </p:cTn>
                              </p:par>
                              <p:par>
                                <p:cTn id="25" presetID="14" presetClass="entr" presetSubtype="10" fill="hold" nodeType="with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animEffect transition="in" filter="randombar(horizontal)">
                                      <p:cBhvr>
                                        <p:cTn id="27" dur="500"/>
                                        <p:tgtEl>
                                          <p:spTgt spid="4">
                                            <p:txEl>
                                              <p:pRg st="5" end="5"/>
                                            </p:txEl>
                                          </p:spTgt>
                                        </p:tgtEl>
                                      </p:cBhvr>
                                    </p:animEffect>
                                  </p:childTnLst>
                                </p:cTn>
                              </p:par>
                              <p:par>
                                <p:cTn id="28" presetID="14" presetClass="entr" presetSubtype="10" fill="hold" nodeType="withEffect">
                                  <p:stCondLst>
                                    <p:cond delay="0"/>
                                  </p:stCondLst>
                                  <p:childTnLst>
                                    <p:set>
                                      <p:cBhvr>
                                        <p:cTn id="29" dur="1" fill="hold">
                                          <p:stCondLst>
                                            <p:cond delay="0"/>
                                          </p:stCondLst>
                                        </p:cTn>
                                        <p:tgtEl>
                                          <p:spTgt spid="4">
                                            <p:txEl>
                                              <p:pRg st="6" end="6"/>
                                            </p:txEl>
                                          </p:spTgt>
                                        </p:tgtEl>
                                        <p:attrNameLst>
                                          <p:attrName>style.visibility</p:attrName>
                                        </p:attrNameLst>
                                      </p:cBhvr>
                                      <p:to>
                                        <p:strVal val="visible"/>
                                      </p:to>
                                    </p:set>
                                    <p:animEffect transition="in" filter="randombar(horizontal)">
                                      <p:cBhvr>
                                        <p:cTn id="30"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9AA72BD9-2C5A-4EDC-931F-5AA08EACA0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A deer with long white teeth&#10;&#10;Description automatically generated">
            <a:extLst>
              <a:ext uri="{FF2B5EF4-FFF2-40B4-BE49-F238E27FC236}">
                <a16:creationId xmlns:a16="http://schemas.microsoft.com/office/drawing/2014/main" id="{8D179791-6D5B-9842-F7AF-A3EA26C00DF6}"/>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t="4557" r="23576" b="4534"/>
          <a:stretch/>
        </p:blipFill>
        <p:spPr>
          <a:xfrm>
            <a:off x="3522468" y="10"/>
            <a:ext cx="8669532" cy="6857990"/>
          </a:xfrm>
          <a:prstGeom prst="rect">
            <a:avLst/>
          </a:prstGeom>
        </p:spPr>
      </p:pic>
      <p:sp>
        <p:nvSpPr>
          <p:cNvPr id="13" name="Rectangle 12">
            <a:extLst>
              <a:ext uri="{FF2B5EF4-FFF2-40B4-BE49-F238E27FC236}">
                <a16:creationId xmlns:a16="http://schemas.microsoft.com/office/drawing/2014/main" id="{DD3981AC-7B61-4947-BCF3-F7AA7FA385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9756601" cy="6858000"/>
          </a:xfrm>
          <a:prstGeom prst="rect">
            <a:avLst/>
          </a:prstGeom>
          <a:gradFill>
            <a:gsLst>
              <a:gs pos="58000">
                <a:schemeClr val="tx1"/>
              </a:gs>
              <a:gs pos="35000">
                <a:schemeClr val="tx1">
                  <a:alpha val="78000"/>
                </a:schemeClr>
              </a:gs>
              <a:gs pos="19000">
                <a:schemeClr val="tx1">
                  <a:alpha val="38000"/>
                </a:schemeClr>
              </a:gs>
              <a:gs pos="0">
                <a:schemeClr val="tx1">
                  <a:alpha val="0"/>
                </a:schemeClr>
              </a:gs>
              <a:gs pos="100000">
                <a:schemeClr val="tx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88456B9B-2A37-82F0-3AA8-149F608E2747}"/>
              </a:ext>
            </a:extLst>
          </p:cNvPr>
          <p:cNvSpPr>
            <a:spLocks noGrp="1"/>
          </p:cNvSpPr>
          <p:nvPr>
            <p:ph type="title"/>
          </p:nvPr>
        </p:nvSpPr>
        <p:spPr>
          <a:xfrm>
            <a:off x="424815" y="1117727"/>
            <a:ext cx="3438144" cy="1124712"/>
          </a:xfrm>
        </p:spPr>
        <p:txBody>
          <a:bodyPr vert="horz" lIns="91440" tIns="45720" rIns="91440" bIns="45720" rtlCol="0" anchor="b">
            <a:normAutofit/>
            <a:scene3d>
              <a:camera prst="orthographicFront"/>
              <a:lightRig rig="soft" dir="t">
                <a:rot lat="0" lon="0" rev="15600000"/>
              </a:lightRig>
            </a:scene3d>
            <a:sp3d extrusionH="57150" prstMaterial="softEdge">
              <a:bevelT w="25400" h="38100"/>
            </a:sp3d>
          </a:bodyPr>
          <a:lstStyle/>
          <a:p>
            <a:r>
              <a:rPr lang="en-US" b="1" i="1" dirty="0">
                <a:ln/>
                <a:solidFill>
                  <a:schemeClr val="bg1"/>
                </a:solidFill>
                <a:effectLst>
                  <a:glow rad="139700">
                    <a:schemeClr val="accent2">
                      <a:satMod val="175000"/>
                      <a:alpha val="40000"/>
                    </a:schemeClr>
                  </a:glow>
                </a:effectLst>
                <a:latin typeface="Rockwell" panose="02060603020205020403" pitchFamily="18" charset="0"/>
              </a:rPr>
              <a:t>GENERAL BEHAVIOUR</a:t>
            </a:r>
          </a:p>
        </p:txBody>
      </p:sp>
      <p:sp>
        <p:nvSpPr>
          <p:cNvPr id="15" name="Rectangle 14">
            <a:extLst>
              <a:ext uri="{FF2B5EF4-FFF2-40B4-BE49-F238E27FC236}">
                <a16:creationId xmlns:a16="http://schemas.microsoft.com/office/drawing/2014/main" id="{55D4142C-5077-457F-A6AD-3FECFDB396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62559" y="605790"/>
            <a:ext cx="73152" cy="5486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7" name="Rectangle 16">
            <a:extLst>
              <a:ext uri="{FF2B5EF4-FFF2-40B4-BE49-F238E27FC236}">
                <a16:creationId xmlns:a16="http://schemas.microsoft.com/office/drawing/2014/main" id="{7A5F0580-5EE9-419F-96EE-B6529EF6E7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8244" y="2443480"/>
            <a:ext cx="3300984" cy="9144"/>
          </a:xfrm>
          <a:prstGeom prst="rect">
            <a:avLst/>
          </a:prstGeom>
          <a:solidFill>
            <a:schemeClr val="tx1"/>
          </a:solidFill>
          <a:ln w="3175">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ext Placeholder 3">
            <a:extLst>
              <a:ext uri="{FF2B5EF4-FFF2-40B4-BE49-F238E27FC236}">
                <a16:creationId xmlns:a16="http://schemas.microsoft.com/office/drawing/2014/main" id="{3D5286AB-ABEA-0A2F-01E9-107547005FDF}"/>
              </a:ext>
            </a:extLst>
          </p:cNvPr>
          <p:cNvSpPr>
            <a:spLocks noGrp="1"/>
          </p:cNvSpPr>
          <p:nvPr>
            <p:ph type="body" sz="half" idx="2"/>
          </p:nvPr>
        </p:nvSpPr>
        <p:spPr>
          <a:xfrm>
            <a:off x="371094" y="2718054"/>
            <a:ext cx="3438906" cy="3207258"/>
          </a:xfrm>
        </p:spPr>
        <p:txBody>
          <a:bodyPr vert="horz" lIns="91440" tIns="45720" rIns="91440" bIns="45720" rtlCol="0" anchor="t">
            <a:normAutofit/>
          </a:bodyPr>
          <a:lstStyle/>
          <a:p>
            <a:pPr indent="-228600">
              <a:buFont typeface="Arial" panose="020B0604020202020204" pitchFamily="34" charset="0"/>
              <a:buChar char="•"/>
            </a:pPr>
            <a:r>
              <a:rPr lang="en-US" sz="1300" dirty="0">
                <a:solidFill>
                  <a:schemeClr val="bg1"/>
                </a:solidFill>
                <a:effectLst/>
              </a:rPr>
              <a:t>During the day, white-bellied musk deer hide in dense cover and are shy and secretive. At night, they emerge to feed in more open habitats, They are </a:t>
            </a:r>
            <a:r>
              <a:rPr lang="en-US" sz="1300" i="1" dirty="0">
                <a:solidFill>
                  <a:schemeClr val="bg1"/>
                </a:solidFill>
                <a:effectLst/>
              </a:rPr>
              <a:t>sedentary </a:t>
            </a:r>
            <a:r>
              <a:rPr lang="en-US" sz="1300" dirty="0">
                <a:solidFill>
                  <a:schemeClr val="bg1"/>
                </a:solidFill>
                <a:effectLst/>
              </a:rPr>
              <a:t>occupying a small home range of up to 22 hectares. Males are </a:t>
            </a:r>
            <a:r>
              <a:rPr lang="en-US" sz="1300" i="1" dirty="0">
                <a:solidFill>
                  <a:schemeClr val="bg1"/>
                </a:solidFill>
                <a:effectLst/>
              </a:rPr>
              <a:t>fiercely territorial</a:t>
            </a:r>
            <a:r>
              <a:rPr lang="en-US" sz="1300" dirty="0">
                <a:solidFill>
                  <a:schemeClr val="bg1"/>
                </a:solidFill>
                <a:effectLst/>
              </a:rPr>
              <a:t>, only allowing females to enter their range. Territories are marked by carefully placed </a:t>
            </a:r>
            <a:r>
              <a:rPr lang="en-US" sz="1300" i="1" u="sng" dirty="0">
                <a:solidFill>
                  <a:schemeClr val="bg1"/>
                </a:solidFill>
                <a:effectLst/>
                <a:hlinkClick r:id="rId3" tooltip="Defecation sites"/>
              </a:rPr>
              <a:t>defecation sites</a:t>
            </a:r>
            <a:r>
              <a:rPr lang="en-US" sz="1300" i="1" dirty="0">
                <a:solidFill>
                  <a:schemeClr val="bg1"/>
                </a:solidFill>
                <a:effectLst/>
              </a:rPr>
              <a:t> </a:t>
            </a:r>
            <a:r>
              <a:rPr lang="en-US" sz="1300" dirty="0">
                <a:solidFill>
                  <a:schemeClr val="bg1"/>
                </a:solidFill>
                <a:effectLst/>
              </a:rPr>
              <a:t>and </a:t>
            </a:r>
            <a:r>
              <a:rPr lang="en-US" sz="1300" i="1" dirty="0">
                <a:solidFill>
                  <a:schemeClr val="bg1"/>
                </a:solidFill>
                <a:effectLst/>
              </a:rPr>
              <a:t>strong-smelling secretions</a:t>
            </a:r>
            <a:r>
              <a:rPr lang="en-US" sz="1300" dirty="0">
                <a:solidFill>
                  <a:schemeClr val="bg1"/>
                </a:solidFill>
                <a:effectLst/>
              </a:rPr>
              <a:t>, which are placed onto the surrounding plants. Males fight each other over females during the mating season and use their long </a:t>
            </a:r>
            <a:r>
              <a:rPr lang="en-US" sz="1300" i="1" u="sng" dirty="0">
                <a:solidFill>
                  <a:schemeClr val="bg1"/>
                </a:solidFill>
                <a:effectLst/>
                <a:hlinkClick r:id="rId4" tooltip="Canine tooth"/>
              </a:rPr>
              <a:t>canines</a:t>
            </a:r>
            <a:r>
              <a:rPr lang="en-US" sz="1300" dirty="0">
                <a:solidFill>
                  <a:schemeClr val="bg1"/>
                </a:solidFill>
                <a:effectLst/>
              </a:rPr>
              <a:t> to fight and defend their</a:t>
            </a:r>
            <a:r>
              <a:rPr lang="en-US" sz="1300" i="1" dirty="0">
                <a:solidFill>
                  <a:schemeClr val="bg1"/>
                </a:solidFill>
                <a:effectLst/>
              </a:rPr>
              <a:t> </a:t>
            </a:r>
            <a:r>
              <a:rPr lang="en-US" sz="1300" i="1" u="sng" dirty="0">
                <a:solidFill>
                  <a:schemeClr val="bg1"/>
                </a:solidFill>
                <a:effectLst/>
                <a:hlinkClick r:id="rId5" tooltip="Territory (animal)"/>
              </a:rPr>
              <a:t>territories</a:t>
            </a:r>
            <a:r>
              <a:rPr lang="en-US" sz="1300" dirty="0">
                <a:solidFill>
                  <a:schemeClr val="bg1"/>
                </a:solidFill>
                <a:effectLst/>
              </a:rPr>
              <a:t>. The females hide from all the commotion. For the males to attract the females and bring them out from hiding, they use their </a:t>
            </a:r>
            <a:r>
              <a:rPr lang="en-US" sz="1300" i="1" dirty="0">
                <a:solidFill>
                  <a:schemeClr val="bg1"/>
                </a:solidFill>
                <a:effectLst/>
              </a:rPr>
              <a:t>strong smelling musk. </a:t>
            </a:r>
            <a:r>
              <a:rPr lang="en-US" sz="1300" dirty="0">
                <a:solidFill>
                  <a:schemeClr val="bg1"/>
                </a:solidFill>
                <a:effectLst/>
              </a:rPr>
              <a:t>Himalayan musk deer can live for up to 10 to 14 years. </a:t>
            </a:r>
          </a:p>
          <a:p>
            <a:pPr indent="-228600">
              <a:buFont typeface="Arial" panose="020B0604020202020204" pitchFamily="34" charset="0"/>
              <a:buChar char="•"/>
            </a:pPr>
            <a:endParaRPr lang="en-US" sz="1300" dirty="0">
              <a:solidFill>
                <a:schemeClr val="bg1"/>
              </a:solidFill>
              <a:effectLst/>
            </a:endParaRPr>
          </a:p>
          <a:p>
            <a:pPr indent="-228600">
              <a:buFont typeface="Arial" panose="020B0604020202020204" pitchFamily="34" charset="0"/>
              <a:buChar char="•"/>
            </a:pPr>
            <a:endParaRPr lang="en-US" sz="1300" dirty="0">
              <a:solidFill>
                <a:schemeClr val="bg1"/>
              </a:solidFill>
            </a:endParaRPr>
          </a:p>
        </p:txBody>
      </p:sp>
    </p:spTree>
    <p:extLst>
      <p:ext uri="{BB962C8B-B14F-4D97-AF65-F5344CB8AC3E}">
        <p14:creationId xmlns:p14="http://schemas.microsoft.com/office/powerpoint/2010/main" val="296230966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Effect transition="in" filter="fade">
                                      <p:cBhvr>
                                        <p:cTn id="13" dur="1000"/>
                                        <p:tgtEl>
                                          <p:spTgt spid="4">
                                            <p:txEl>
                                              <p:pRg st="0" end="0"/>
                                            </p:txEl>
                                          </p:spTgt>
                                        </p:tgtEl>
                                      </p:cBhvr>
                                    </p:animEffect>
                                    <p:anim calcmode="lin" valueType="num">
                                      <p:cBhvr>
                                        <p:cTn id="14"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404040"/>
        </a:solidFill>
        <a:effectLst/>
      </p:bgPr>
    </p:bg>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FEF085B8-A2C0-4A6F-B663-CCC56F3CD3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13">
            <a:extLst>
              <a:ext uri="{FF2B5EF4-FFF2-40B4-BE49-F238E27FC236}">
                <a16:creationId xmlns:a16="http://schemas.microsoft.com/office/drawing/2014/main" id="{2658F6D6-96E0-421A-96D6-3DF4040085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1786754" cy="6858000"/>
          </a:xfrm>
          <a:custGeom>
            <a:avLst/>
            <a:gdLst>
              <a:gd name="connsiteX0" fmla="*/ 0 w 11786754"/>
              <a:gd name="connsiteY0" fmla="*/ 0 h 6858000"/>
              <a:gd name="connsiteX1" fmla="*/ 8610600 w 11786754"/>
              <a:gd name="connsiteY1" fmla="*/ 0 h 6858000"/>
              <a:gd name="connsiteX2" fmla="*/ 11786754 w 11786754"/>
              <a:gd name="connsiteY2" fmla="*/ 6858000 h 6858000"/>
              <a:gd name="connsiteX3" fmla="*/ 0 w 11786754"/>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1786754" h="6858000">
                <a:moveTo>
                  <a:pt x="0" y="0"/>
                </a:moveTo>
                <a:lnTo>
                  <a:pt x="8610600" y="0"/>
                </a:lnTo>
                <a:lnTo>
                  <a:pt x="11786754" y="6858000"/>
                </a:lnTo>
                <a:lnTo>
                  <a:pt x="0" y="6858000"/>
                </a:ln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11">
            <a:extLst>
              <a:ext uri="{FF2B5EF4-FFF2-40B4-BE49-F238E27FC236}">
                <a16:creationId xmlns:a16="http://schemas.microsoft.com/office/drawing/2014/main" id="{3CF62545-93A0-4FD5-9B48-48DCA794CB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581400" cy="6858000"/>
          </a:xfrm>
          <a:custGeom>
            <a:avLst/>
            <a:gdLst>
              <a:gd name="connsiteX0" fmla="*/ 0 w 3581400"/>
              <a:gd name="connsiteY0" fmla="*/ 0 h 6858000"/>
              <a:gd name="connsiteX1" fmla="*/ 405246 w 3581400"/>
              <a:gd name="connsiteY1" fmla="*/ 0 h 6858000"/>
              <a:gd name="connsiteX2" fmla="*/ 3581400 w 3581400"/>
              <a:gd name="connsiteY2" fmla="*/ 6858000 h 6858000"/>
              <a:gd name="connsiteX3" fmla="*/ 0 w 358140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3581400" h="6858000">
                <a:moveTo>
                  <a:pt x="0" y="0"/>
                </a:moveTo>
                <a:lnTo>
                  <a:pt x="405246" y="0"/>
                </a:lnTo>
                <a:lnTo>
                  <a:pt x="3581400" y="6858000"/>
                </a:lnTo>
                <a:lnTo>
                  <a:pt x="0" y="6858000"/>
                </a:ln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C9735D4D-E2C2-D0A2-2D00-CD94884DD785}"/>
              </a:ext>
            </a:extLst>
          </p:cNvPr>
          <p:cNvSpPr>
            <a:spLocks noGrp="1"/>
          </p:cNvSpPr>
          <p:nvPr>
            <p:ph type="title"/>
          </p:nvPr>
        </p:nvSpPr>
        <p:spPr>
          <a:xfrm>
            <a:off x="838200" y="365125"/>
            <a:ext cx="10515600" cy="1325563"/>
          </a:xfrm>
        </p:spPr>
        <p:txBody>
          <a:bodyPr>
            <a:normAutofit/>
          </a:bodyPr>
          <a:lstStyle/>
          <a:p>
            <a:r>
              <a:rPr lang="en-IN" u="sng" dirty="0">
                <a:effectLst>
                  <a:glow rad="101600">
                    <a:schemeClr val="accent2">
                      <a:satMod val="175000"/>
                      <a:alpha val="40000"/>
                    </a:schemeClr>
                  </a:glow>
                </a:effectLst>
                <a:latin typeface="Rockwell" panose="02060603020205020403" pitchFamily="18" charset="0"/>
              </a:rPr>
              <a:t>BREEDING &amp; FEEDING</a:t>
            </a:r>
          </a:p>
        </p:txBody>
      </p:sp>
      <p:sp>
        <p:nvSpPr>
          <p:cNvPr id="3" name="Content Placeholder 2">
            <a:extLst>
              <a:ext uri="{FF2B5EF4-FFF2-40B4-BE49-F238E27FC236}">
                <a16:creationId xmlns:a16="http://schemas.microsoft.com/office/drawing/2014/main" id="{AC0DC8A4-9D8E-FC92-7083-4344DBD38ECB}"/>
              </a:ext>
            </a:extLst>
          </p:cNvPr>
          <p:cNvSpPr>
            <a:spLocks noGrp="1"/>
          </p:cNvSpPr>
          <p:nvPr>
            <p:ph sz="half" idx="1"/>
          </p:nvPr>
        </p:nvSpPr>
        <p:spPr>
          <a:xfrm>
            <a:off x="838200" y="2010833"/>
            <a:ext cx="5096934" cy="4166130"/>
          </a:xfrm>
        </p:spPr>
        <p:txBody>
          <a:bodyPr>
            <a:normAutofit/>
          </a:bodyPr>
          <a:lstStyle/>
          <a:p>
            <a:pPr defTabSz="502920">
              <a:spcAft>
                <a:spcPts val="440"/>
              </a:spcAft>
              <a:buFont typeface="Wingdings" panose="05000000000000000000" pitchFamily="2" charset="2"/>
              <a:buChar char="v"/>
              <a:tabLst>
                <a:tab pos="1072896" algn="l"/>
              </a:tabLst>
            </a:pPr>
            <a:r>
              <a:rPr lang="en-IN" sz="1600" kern="1200" dirty="0">
                <a:latin typeface="Bookman Old Style" panose="02050604050505020204" pitchFamily="18" charset="0"/>
                <a:cs typeface="Times New Roman" panose="02020603050405020304" pitchFamily="18" charset="0"/>
              </a:rPr>
              <a:t>They are </a:t>
            </a:r>
            <a:r>
              <a:rPr lang="en-IN" sz="1600" b="1" kern="1200" dirty="0">
                <a:latin typeface="Bookman Old Style" panose="02050604050505020204" pitchFamily="18" charset="0"/>
                <a:cs typeface="Times New Roman" panose="02020603050405020304" pitchFamily="18" charset="0"/>
              </a:rPr>
              <a:t>dioecious and seasonal breeders</a:t>
            </a:r>
            <a:r>
              <a:rPr lang="en-IN" sz="1600" kern="1200" dirty="0">
                <a:latin typeface="Bookman Old Style" panose="02050604050505020204" pitchFamily="18" charset="0"/>
                <a:cs typeface="Times New Roman" panose="02020603050405020304" pitchFamily="18" charset="0"/>
              </a:rPr>
              <a:t>. During the mating season, male Himalayan musk deer become anxious, competitive, and eat little.  The females demonstrate exhaustion and attempt to stay in hiding. The </a:t>
            </a:r>
            <a:r>
              <a:rPr lang="en-IN" sz="1600" b="1" kern="1200" dirty="0">
                <a:latin typeface="Bookman Old Style" panose="02050604050505020204" pitchFamily="18" charset="0"/>
                <a:cs typeface="Times New Roman" panose="02020603050405020304" pitchFamily="18" charset="0"/>
              </a:rPr>
              <a:t>male's musk sac is key </a:t>
            </a:r>
            <a:r>
              <a:rPr lang="en-IN" sz="1600" kern="1200" dirty="0">
                <a:latin typeface="Bookman Old Style" panose="02050604050505020204" pitchFamily="18" charset="0"/>
                <a:cs typeface="Times New Roman" panose="02020603050405020304" pitchFamily="18" charset="0"/>
              </a:rPr>
              <a:t>in attracting females during the mating season; the </a:t>
            </a:r>
            <a:r>
              <a:rPr lang="en-IN" sz="1600" i="1" kern="1200" dirty="0">
                <a:latin typeface="Bookman Old Style" panose="02050604050505020204" pitchFamily="18" charset="0"/>
                <a:cs typeface="Times New Roman" panose="02020603050405020304" pitchFamily="18" charset="0"/>
              </a:rPr>
              <a:t>sac emanates a strong smell meant to lure the females from hiding. </a:t>
            </a:r>
          </a:p>
          <a:p>
            <a:pPr defTabSz="502920">
              <a:spcAft>
                <a:spcPts val="440"/>
              </a:spcAft>
              <a:buFont typeface="Wingdings" panose="05000000000000000000" pitchFamily="2" charset="2"/>
              <a:buChar char="v"/>
              <a:tabLst>
                <a:tab pos="1072896" algn="l"/>
              </a:tabLst>
            </a:pPr>
            <a:r>
              <a:rPr lang="en-IN" sz="1600" kern="1200" dirty="0">
                <a:latin typeface="Bookman Old Style" panose="02050604050505020204" pitchFamily="18" charset="0"/>
                <a:cs typeface="Times New Roman" panose="02020603050405020304" pitchFamily="18" charset="0"/>
              </a:rPr>
              <a:t>Himalayan musk deer mate between </a:t>
            </a:r>
            <a:r>
              <a:rPr lang="en-IN" sz="1600" b="1" kern="1200" dirty="0">
                <a:latin typeface="Bookman Old Style" panose="02050604050505020204" pitchFamily="18" charset="0"/>
                <a:cs typeface="Times New Roman" panose="02020603050405020304" pitchFamily="18" charset="0"/>
              </a:rPr>
              <a:t>November and January</a:t>
            </a:r>
            <a:r>
              <a:rPr lang="en-IN" sz="1600" b="1" dirty="0">
                <a:latin typeface="Bookman Old Style" panose="02050604050505020204" pitchFamily="18" charset="0"/>
                <a:cs typeface="Times New Roman" panose="02020603050405020304" pitchFamily="18" charset="0"/>
              </a:rPr>
              <a:t>.</a:t>
            </a:r>
            <a:r>
              <a:rPr lang="en-IN" sz="1600" kern="1200" dirty="0">
                <a:latin typeface="Bookman Old Style" panose="02050604050505020204" pitchFamily="18" charset="0"/>
                <a:cs typeface="Times New Roman" panose="02020603050405020304" pitchFamily="18" charset="0"/>
              </a:rPr>
              <a:t> The </a:t>
            </a:r>
            <a:r>
              <a:rPr lang="en-IN" sz="1600" b="1" kern="1200" dirty="0">
                <a:latin typeface="Bookman Old Style" panose="02050604050505020204" pitchFamily="18" charset="0"/>
                <a:cs typeface="Times New Roman" panose="02020603050405020304" pitchFamily="18" charset="0"/>
              </a:rPr>
              <a:t>gestation period is 185 to 195 days</a:t>
            </a:r>
            <a:r>
              <a:rPr lang="en-IN" sz="1600" kern="1200" dirty="0">
                <a:latin typeface="Bookman Old Style" panose="02050604050505020204" pitchFamily="18" charset="0"/>
                <a:cs typeface="Times New Roman" panose="02020603050405020304" pitchFamily="18" charset="0"/>
              </a:rPr>
              <a:t>. One to two young are typically born between May and June and nurse from their mother for about 2 months. During this time, the young remain in hiding, independent of their mothers except when feeding.</a:t>
            </a:r>
          </a:p>
          <a:p>
            <a:pPr marL="0" indent="0" defTabSz="502920">
              <a:spcAft>
                <a:spcPts val="440"/>
              </a:spcAft>
              <a:buNone/>
              <a:tabLst>
                <a:tab pos="1072896" algn="l"/>
              </a:tabLst>
            </a:pPr>
            <a:endParaRPr lang="en-IN" sz="1600" kern="1200" dirty="0">
              <a:latin typeface="Bookman Old Style" panose="02050604050505020204" pitchFamily="18" charset="0"/>
              <a:cs typeface="Times New Roman" panose="02020603050405020304" pitchFamily="18" charset="0"/>
            </a:endParaRPr>
          </a:p>
          <a:p>
            <a:endParaRPr lang="en-IN" sz="1600" dirty="0"/>
          </a:p>
        </p:txBody>
      </p:sp>
      <p:sp>
        <p:nvSpPr>
          <p:cNvPr id="4" name="Content Placeholder 3">
            <a:extLst>
              <a:ext uri="{FF2B5EF4-FFF2-40B4-BE49-F238E27FC236}">
                <a16:creationId xmlns:a16="http://schemas.microsoft.com/office/drawing/2014/main" id="{9DDE305F-7EE9-688E-0997-F910D5BB58FE}"/>
              </a:ext>
            </a:extLst>
          </p:cNvPr>
          <p:cNvSpPr>
            <a:spLocks noGrp="1"/>
          </p:cNvSpPr>
          <p:nvPr>
            <p:ph sz="half" idx="2"/>
          </p:nvPr>
        </p:nvSpPr>
        <p:spPr>
          <a:xfrm>
            <a:off x="6256866" y="2010833"/>
            <a:ext cx="5096933" cy="4166130"/>
          </a:xfrm>
        </p:spPr>
        <p:txBody>
          <a:bodyPr>
            <a:normAutofit/>
          </a:bodyPr>
          <a:lstStyle/>
          <a:p>
            <a:pPr>
              <a:spcAft>
                <a:spcPts val="800"/>
              </a:spcAft>
              <a:buFont typeface="Wingdings" panose="05000000000000000000" pitchFamily="2" charset="2"/>
              <a:buChar char="v"/>
              <a:tabLst>
                <a:tab pos="1950720" algn="l"/>
              </a:tabLst>
            </a:pPr>
            <a:r>
              <a:rPr lang="en-IN" sz="1400" dirty="0">
                <a:effectLst/>
                <a:latin typeface="Bookman Old Style" panose="02050604050505020204" pitchFamily="18" charset="0"/>
                <a:ea typeface="Calibri" panose="020F0502020204030204" pitchFamily="34" charset="0"/>
                <a:cs typeface="Times New Roman" panose="02020603050405020304" pitchFamily="18" charset="0"/>
              </a:rPr>
              <a:t>Himalayan musk deer are </a:t>
            </a:r>
            <a:r>
              <a:rPr lang="en-IN" sz="1400" b="1" dirty="0">
                <a:effectLst/>
                <a:latin typeface="Bookman Old Style" panose="02050604050505020204" pitchFamily="18" charset="0"/>
                <a:ea typeface="Calibri" panose="020F0502020204030204" pitchFamily="34" charset="0"/>
                <a:cs typeface="Times New Roman" panose="02020603050405020304" pitchFamily="18" charset="0"/>
              </a:rPr>
              <a:t>herbivores</a:t>
            </a:r>
            <a:r>
              <a:rPr lang="en-IN" sz="1400" dirty="0">
                <a:effectLst/>
                <a:latin typeface="Bookman Old Style" panose="02050604050505020204" pitchFamily="18" charset="0"/>
                <a:ea typeface="Calibri" panose="020F0502020204030204" pitchFamily="34" charset="0"/>
                <a:cs typeface="Times New Roman" panose="02020603050405020304" pitchFamily="18" charset="0"/>
              </a:rPr>
              <a:t> and feed on what is seasonally available. Accordingly, they eat </a:t>
            </a:r>
            <a:r>
              <a:rPr lang="en-IN" sz="1400" b="1" dirty="0">
                <a:effectLst/>
                <a:latin typeface="Bookman Old Style" panose="02050604050505020204" pitchFamily="18" charset="0"/>
                <a:ea typeface="Calibri" panose="020F0502020204030204" pitchFamily="34" charset="0"/>
                <a:cs typeface="Times New Roman" panose="02020603050405020304" pitchFamily="18" charset="0"/>
              </a:rPr>
              <a:t>grasses, forbs, mosses, lichen, twigs, shoots, and plant leaves</a:t>
            </a:r>
            <a:r>
              <a:rPr lang="en-IN" sz="1400" dirty="0">
                <a:effectLst/>
                <a:latin typeface="Bookman Old Style" panose="02050604050505020204" pitchFamily="18" charset="0"/>
                <a:ea typeface="Calibri" panose="020F0502020204030204" pitchFamily="34" charset="0"/>
                <a:cs typeface="Times New Roman" panose="02020603050405020304" pitchFamily="18" charset="0"/>
              </a:rPr>
              <a:t>. They are ruminants, so they can quickly leave feeding grounds if threatened and further digest their food later when safe from harm. Occasionally, Himalayan musk deer travel great distances at night to forage for food. They may travel 3 to 7 km per night, but they always return to their usual territories by daybreak. </a:t>
            </a:r>
          </a:p>
          <a:p>
            <a:pPr>
              <a:spcAft>
                <a:spcPts val="800"/>
              </a:spcAft>
              <a:buFont typeface="Wingdings" panose="05000000000000000000" pitchFamily="2" charset="2"/>
              <a:buChar char="v"/>
              <a:tabLst>
                <a:tab pos="1950720" algn="l"/>
              </a:tabLst>
            </a:pPr>
            <a:r>
              <a:rPr lang="en-IN" sz="1400" b="1" dirty="0">
                <a:effectLst/>
                <a:latin typeface="Bookman Old Style" panose="02050604050505020204" pitchFamily="18" charset="0"/>
                <a:ea typeface="Calibri" panose="020F0502020204030204" pitchFamily="34" charset="0"/>
                <a:cs typeface="Times New Roman" panose="02020603050405020304" pitchFamily="18" charset="0"/>
              </a:rPr>
              <a:t>Primary Diet:</a:t>
            </a:r>
            <a:r>
              <a:rPr lang="en-IN" sz="1400" dirty="0">
                <a:effectLst/>
                <a:latin typeface="Bookman Old Style" panose="02050604050505020204" pitchFamily="18" charset="0"/>
                <a:ea typeface="Calibri" panose="020F0502020204030204" pitchFamily="34" charset="0"/>
                <a:cs typeface="Times New Roman" panose="02020603050405020304" pitchFamily="18" charset="0"/>
              </a:rPr>
              <a:t> herbivore </a:t>
            </a:r>
          </a:p>
          <a:p>
            <a:pPr>
              <a:spcAft>
                <a:spcPts val="800"/>
              </a:spcAft>
              <a:buFont typeface="Wingdings" panose="05000000000000000000" pitchFamily="2" charset="2"/>
              <a:buChar char="v"/>
              <a:tabLst>
                <a:tab pos="1950720" algn="l"/>
              </a:tabLst>
            </a:pPr>
            <a:r>
              <a:rPr lang="en-IN" sz="1400" b="1" dirty="0">
                <a:effectLst/>
                <a:latin typeface="Bookman Old Style" panose="02050604050505020204" pitchFamily="18" charset="0"/>
                <a:ea typeface="Calibri" panose="020F0502020204030204" pitchFamily="34" charset="0"/>
                <a:cs typeface="Times New Roman" panose="02020603050405020304" pitchFamily="18" charset="0"/>
              </a:rPr>
              <a:t>Plant Foods:</a:t>
            </a:r>
            <a:r>
              <a:rPr lang="en-IN" sz="1400" dirty="0">
                <a:effectLst/>
                <a:latin typeface="Bookman Old Style" panose="02050604050505020204" pitchFamily="18" charset="0"/>
                <a:ea typeface="Calibri" panose="020F0502020204030204" pitchFamily="34" charset="0"/>
                <a:cs typeface="Times New Roman" panose="02020603050405020304" pitchFamily="18" charset="0"/>
              </a:rPr>
              <a:t> leaves wood, bark, or stems bryophytes lichens</a:t>
            </a:r>
          </a:p>
          <a:p>
            <a:pPr>
              <a:spcAft>
                <a:spcPts val="800"/>
              </a:spcAft>
              <a:buFont typeface="Wingdings" panose="05000000000000000000" pitchFamily="2" charset="2"/>
              <a:buChar char="v"/>
              <a:tabLst>
                <a:tab pos="1950720" algn="l"/>
              </a:tabLst>
            </a:pPr>
            <a:r>
              <a:rPr lang="en-IN" sz="1400" b="1" dirty="0">
                <a:effectLst/>
                <a:latin typeface="Bookman Old Style" panose="02050604050505020204" pitchFamily="18" charset="0"/>
                <a:ea typeface="Calibri" panose="020F0502020204030204" pitchFamily="34" charset="0"/>
                <a:cs typeface="Times New Roman" panose="02020603050405020304" pitchFamily="18" charset="0"/>
              </a:rPr>
              <a:t>Other Food:</a:t>
            </a:r>
            <a:r>
              <a:rPr lang="en-IN" sz="1400" dirty="0">
                <a:effectLst/>
                <a:latin typeface="Bookman Old Style" panose="02050604050505020204" pitchFamily="18" charset="0"/>
                <a:ea typeface="Calibri" panose="020F0502020204030204" pitchFamily="34" charset="0"/>
                <a:cs typeface="Times New Roman" panose="02020603050405020304" pitchFamily="18" charset="0"/>
              </a:rPr>
              <a:t> Fungus</a:t>
            </a:r>
          </a:p>
          <a:p>
            <a:endParaRPr lang="en-IN" sz="1400" dirty="0"/>
          </a:p>
        </p:txBody>
      </p:sp>
    </p:spTree>
    <p:extLst>
      <p:ext uri="{BB962C8B-B14F-4D97-AF65-F5344CB8AC3E}">
        <p14:creationId xmlns:p14="http://schemas.microsoft.com/office/powerpoint/2010/main" val="3934298851"/>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wipe(down)">
                                      <p:cBhvr>
                                        <p:cTn id="14" dur="500"/>
                                        <p:tgtEl>
                                          <p:spTgt spid="3">
                                            <p:txEl>
                                              <p:pRg st="0" end="0"/>
                                            </p:txEl>
                                          </p:spTgt>
                                        </p:tgtEl>
                                      </p:cBhvr>
                                    </p:animEffect>
                                  </p:childTnLst>
                                </p:cTn>
                              </p:par>
                              <p:par>
                                <p:cTn id="15" presetID="22" presetClass="entr" presetSubtype="4" fill="hold"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dow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4">
                                            <p:txEl>
                                              <p:pRg st="0" end="0"/>
                                            </p:txEl>
                                          </p:spTgt>
                                        </p:tgtEl>
                                        <p:attrNameLst>
                                          <p:attrName>style.visibility</p:attrName>
                                        </p:attrNameLst>
                                      </p:cBhvr>
                                      <p:to>
                                        <p:strVal val="visible"/>
                                      </p:to>
                                    </p:set>
                                    <p:animEffect transition="in" filter="wipe(down)">
                                      <p:cBhvr>
                                        <p:cTn id="22" dur="500"/>
                                        <p:tgtEl>
                                          <p:spTgt spid="4">
                                            <p:txEl>
                                              <p:pRg st="0" end="0"/>
                                            </p:txEl>
                                          </p:spTgt>
                                        </p:tgtEl>
                                      </p:cBhvr>
                                    </p:animEffect>
                                  </p:childTnLst>
                                </p:cTn>
                              </p:par>
                              <p:par>
                                <p:cTn id="23" presetID="22" presetClass="entr" presetSubtype="4" fill="hold" nodeType="withEffect">
                                  <p:stCondLst>
                                    <p:cond delay="0"/>
                                  </p:stCondLst>
                                  <p:childTnLst>
                                    <p:set>
                                      <p:cBhvr>
                                        <p:cTn id="24" dur="1" fill="hold">
                                          <p:stCondLst>
                                            <p:cond delay="0"/>
                                          </p:stCondLst>
                                        </p:cTn>
                                        <p:tgtEl>
                                          <p:spTgt spid="4">
                                            <p:txEl>
                                              <p:pRg st="1" end="1"/>
                                            </p:txEl>
                                          </p:spTgt>
                                        </p:tgtEl>
                                        <p:attrNameLst>
                                          <p:attrName>style.visibility</p:attrName>
                                        </p:attrNameLst>
                                      </p:cBhvr>
                                      <p:to>
                                        <p:strVal val="visible"/>
                                      </p:to>
                                    </p:set>
                                    <p:animEffect transition="in" filter="wipe(down)">
                                      <p:cBhvr>
                                        <p:cTn id="25" dur="500"/>
                                        <p:tgtEl>
                                          <p:spTgt spid="4">
                                            <p:txEl>
                                              <p:pRg st="1" end="1"/>
                                            </p:txEl>
                                          </p:spTgt>
                                        </p:tgtEl>
                                      </p:cBhvr>
                                    </p:animEffect>
                                  </p:childTnLst>
                                </p:cTn>
                              </p:par>
                              <p:par>
                                <p:cTn id="26" presetID="22" presetClass="entr" presetSubtype="4" fill="hold" nodeType="withEffect">
                                  <p:stCondLst>
                                    <p:cond delay="0"/>
                                  </p:stCondLst>
                                  <p:childTnLst>
                                    <p:set>
                                      <p:cBhvr>
                                        <p:cTn id="27" dur="1" fill="hold">
                                          <p:stCondLst>
                                            <p:cond delay="0"/>
                                          </p:stCondLst>
                                        </p:cTn>
                                        <p:tgtEl>
                                          <p:spTgt spid="4">
                                            <p:txEl>
                                              <p:pRg st="2" end="2"/>
                                            </p:txEl>
                                          </p:spTgt>
                                        </p:tgtEl>
                                        <p:attrNameLst>
                                          <p:attrName>style.visibility</p:attrName>
                                        </p:attrNameLst>
                                      </p:cBhvr>
                                      <p:to>
                                        <p:strVal val="visible"/>
                                      </p:to>
                                    </p:set>
                                    <p:animEffect transition="in" filter="wipe(down)">
                                      <p:cBhvr>
                                        <p:cTn id="28" dur="500"/>
                                        <p:tgtEl>
                                          <p:spTgt spid="4">
                                            <p:txEl>
                                              <p:pRg st="2" end="2"/>
                                            </p:txEl>
                                          </p:spTgt>
                                        </p:tgtEl>
                                      </p:cBhvr>
                                    </p:animEffect>
                                  </p:childTnLst>
                                </p:cTn>
                              </p:par>
                              <p:par>
                                <p:cTn id="29" presetID="22" presetClass="entr" presetSubtype="4" fill="hold" nodeType="withEffect">
                                  <p:stCondLst>
                                    <p:cond delay="0"/>
                                  </p:stCondLst>
                                  <p:childTnLst>
                                    <p:set>
                                      <p:cBhvr>
                                        <p:cTn id="30" dur="1" fill="hold">
                                          <p:stCondLst>
                                            <p:cond delay="0"/>
                                          </p:stCondLst>
                                        </p:cTn>
                                        <p:tgtEl>
                                          <p:spTgt spid="4">
                                            <p:txEl>
                                              <p:pRg st="3" end="3"/>
                                            </p:txEl>
                                          </p:spTgt>
                                        </p:tgtEl>
                                        <p:attrNameLst>
                                          <p:attrName>style.visibility</p:attrName>
                                        </p:attrNameLst>
                                      </p:cBhvr>
                                      <p:to>
                                        <p:strVal val="visible"/>
                                      </p:to>
                                    </p:set>
                                    <p:animEffect transition="in" filter="wipe(down)">
                                      <p:cBhvr>
                                        <p:cTn id="31"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D2B783EE-0239-4717-BBEA-8C9EAC61C8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76F5532-C06A-FD62-64D4-786D1EA101A2}"/>
              </a:ext>
            </a:extLst>
          </p:cNvPr>
          <p:cNvSpPr>
            <a:spLocks noGrp="1"/>
          </p:cNvSpPr>
          <p:nvPr>
            <p:ph type="title"/>
          </p:nvPr>
        </p:nvSpPr>
        <p:spPr>
          <a:xfrm>
            <a:off x="838201" y="345810"/>
            <a:ext cx="5120561" cy="1325563"/>
          </a:xfrm>
        </p:spPr>
        <p:txBody>
          <a:bodyPr vert="horz" lIns="91440" tIns="45720" rIns="91440" bIns="45720" rtlCol="0" anchor="ctr">
            <a:normAutofit/>
          </a:bodyPr>
          <a:lstStyle/>
          <a:p>
            <a:r>
              <a:rPr lang="en-US" sz="4400" b="1" u="sng" kern="1200" dirty="0">
                <a:ln w="10160">
                  <a:solidFill>
                    <a:schemeClr val="accent5"/>
                  </a:solidFill>
                  <a:prstDash val="solid"/>
                </a:ln>
                <a:solidFill>
                  <a:schemeClr val="tx1"/>
                </a:solidFill>
                <a:effectLst>
                  <a:outerShdw blurRad="38100" dist="22860" dir="5400000" algn="tl" rotWithShape="0">
                    <a:srgbClr val="000000">
                      <a:alpha val="30000"/>
                    </a:srgbClr>
                  </a:outerShdw>
                </a:effectLst>
                <a:latin typeface="+mj-lt"/>
                <a:ea typeface="+mj-ea"/>
                <a:cs typeface="+mj-cs"/>
              </a:rPr>
              <a:t>Current Status</a:t>
            </a:r>
          </a:p>
        </p:txBody>
      </p:sp>
      <p:sp>
        <p:nvSpPr>
          <p:cNvPr id="19" name="Oval 18">
            <a:extLst>
              <a:ext uri="{FF2B5EF4-FFF2-40B4-BE49-F238E27FC236}">
                <a16:creationId xmlns:a16="http://schemas.microsoft.com/office/drawing/2014/main" id="{A7B99495-F43F-4D80-A44F-2CB4764EB9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20569" y="1364732"/>
            <a:ext cx="947488" cy="921785"/>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pic>
        <p:nvPicPr>
          <p:cNvPr id="6" name="Picture Placeholder 5" descr="Animals lying on a blanket&#10;&#10;Description automatically generated">
            <a:extLst>
              <a:ext uri="{FF2B5EF4-FFF2-40B4-BE49-F238E27FC236}">
                <a16:creationId xmlns:a16="http://schemas.microsoft.com/office/drawing/2014/main" id="{E5064423-707D-A816-BEE4-DD1A895C09A0}"/>
              </a:ext>
            </a:extLst>
          </p:cNvPr>
          <p:cNvPicPr>
            <a:picLocks noGrp="1" noChangeAspect="1"/>
          </p:cNvPicPr>
          <p:nvPr>
            <p:ph type="pic" idx="1"/>
          </p:nvPr>
        </p:nvPicPr>
        <p:blipFill rotWithShape="1">
          <a:blip r:embed="rId2">
            <a:extLst>
              <a:ext uri="{28A0092B-C50C-407E-A947-70E740481C1C}">
                <a14:useLocalDpi xmlns:a14="http://schemas.microsoft.com/office/drawing/2010/main" val="0"/>
              </a:ext>
            </a:extLst>
          </a:blip>
          <a:srcRect r="22089" b="3"/>
          <a:stretch/>
        </p:blipFill>
        <p:spPr>
          <a:xfrm>
            <a:off x="7901259" y="2727729"/>
            <a:ext cx="4290741" cy="4130271"/>
          </a:xfrm>
          <a:custGeom>
            <a:avLst/>
            <a:gdLst/>
            <a:ahLst/>
            <a:cxnLst/>
            <a:rect l="l" t="t" r="r" b="b"/>
            <a:pathLst>
              <a:path w="4290741" h="4130271">
                <a:moveTo>
                  <a:pt x="2503809" y="0"/>
                </a:moveTo>
                <a:cubicBezTo>
                  <a:pt x="3157405" y="0"/>
                  <a:pt x="3752509" y="250434"/>
                  <a:pt x="4198398" y="660580"/>
                </a:cubicBezTo>
                <a:lnTo>
                  <a:pt x="4290741" y="751286"/>
                </a:lnTo>
                <a:lnTo>
                  <a:pt x="4290741" y="4130271"/>
                </a:lnTo>
                <a:lnTo>
                  <a:pt x="604508" y="4130271"/>
                </a:lnTo>
                <a:lnTo>
                  <a:pt x="461940" y="3953232"/>
                </a:lnTo>
                <a:cubicBezTo>
                  <a:pt x="171051" y="3544183"/>
                  <a:pt x="0" y="3043971"/>
                  <a:pt x="0" y="2503809"/>
                </a:cubicBezTo>
                <a:cubicBezTo>
                  <a:pt x="0" y="1120992"/>
                  <a:pt x="1120992" y="0"/>
                  <a:pt x="2503809" y="0"/>
                </a:cubicBezTo>
                <a:close/>
              </a:path>
            </a:pathLst>
          </a:custGeom>
        </p:spPr>
      </p:pic>
      <p:sp>
        <p:nvSpPr>
          <p:cNvPr id="17" name="Arc 16">
            <a:extLst>
              <a:ext uri="{FF2B5EF4-FFF2-40B4-BE49-F238E27FC236}">
                <a16:creationId xmlns:a16="http://schemas.microsoft.com/office/drawing/2014/main" id="{70BEB1E7-2F88-40BC-B73D-42E5B6F80B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4759070" flipV="1">
            <a:off x="6034138" y="-673140"/>
            <a:ext cx="4021193" cy="4021193"/>
          </a:xfrm>
          <a:prstGeom prst="arc">
            <a:avLst>
              <a:gd name="adj1" fmla="val 16200000"/>
              <a:gd name="adj2" fmla="val 20093138"/>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pic>
        <p:nvPicPr>
          <p:cNvPr id="8" name="Picture 7" descr="A close-up of several hair strands&#10;&#10;Description automatically generated">
            <a:extLst>
              <a:ext uri="{FF2B5EF4-FFF2-40B4-BE49-F238E27FC236}">
                <a16:creationId xmlns:a16="http://schemas.microsoft.com/office/drawing/2014/main" id="{A8D9E73B-977D-5CFF-4441-B006ADF07430}"/>
              </a:ext>
            </a:extLst>
          </p:cNvPr>
          <p:cNvPicPr>
            <a:picLocks noChangeAspect="1"/>
          </p:cNvPicPr>
          <p:nvPr/>
        </p:nvPicPr>
        <p:blipFill rotWithShape="1">
          <a:blip r:embed="rId3">
            <a:extLst>
              <a:ext uri="{28A0092B-C50C-407E-A947-70E740481C1C}">
                <a14:useLocalDpi xmlns:a14="http://schemas.microsoft.com/office/drawing/2010/main" val="0"/>
              </a:ext>
            </a:extLst>
          </a:blip>
          <a:srcRect l="2984" r="11019"/>
          <a:stretch/>
        </p:blipFill>
        <p:spPr>
          <a:xfrm>
            <a:off x="6261607" y="1"/>
            <a:ext cx="3519312" cy="3007909"/>
          </a:xfrm>
          <a:custGeom>
            <a:avLst/>
            <a:gdLst/>
            <a:ahLst/>
            <a:cxnLst/>
            <a:rect l="l" t="t" r="r" b="b"/>
            <a:pathLst>
              <a:path w="3519312" h="3007909">
                <a:moveTo>
                  <a:pt x="519780" y="0"/>
                </a:moveTo>
                <a:lnTo>
                  <a:pt x="2999532" y="0"/>
                </a:lnTo>
                <a:lnTo>
                  <a:pt x="3003921" y="3989"/>
                </a:lnTo>
                <a:cubicBezTo>
                  <a:pt x="3322356" y="322424"/>
                  <a:pt x="3519312" y="762338"/>
                  <a:pt x="3519312" y="1248253"/>
                </a:cubicBezTo>
                <a:cubicBezTo>
                  <a:pt x="3519312" y="2220084"/>
                  <a:pt x="2731487" y="3007909"/>
                  <a:pt x="1759656" y="3007909"/>
                </a:cubicBezTo>
                <a:cubicBezTo>
                  <a:pt x="787826" y="3007909"/>
                  <a:pt x="0" y="2220084"/>
                  <a:pt x="0" y="1248253"/>
                </a:cubicBezTo>
                <a:cubicBezTo>
                  <a:pt x="0" y="762338"/>
                  <a:pt x="196957" y="322424"/>
                  <a:pt x="515392" y="3989"/>
                </a:cubicBezTo>
                <a:close/>
              </a:path>
            </a:pathLst>
          </a:custGeom>
        </p:spPr>
      </p:pic>
      <p:sp>
        <p:nvSpPr>
          <p:cNvPr id="9" name="TextBox 8">
            <a:extLst>
              <a:ext uri="{FF2B5EF4-FFF2-40B4-BE49-F238E27FC236}">
                <a16:creationId xmlns:a16="http://schemas.microsoft.com/office/drawing/2014/main" id="{8E8040D1-B12C-A154-64CA-7A4581586632}"/>
              </a:ext>
            </a:extLst>
          </p:cNvPr>
          <p:cNvSpPr txBox="1"/>
          <p:nvPr/>
        </p:nvSpPr>
        <p:spPr>
          <a:xfrm>
            <a:off x="8733453" y="6488667"/>
            <a:ext cx="3539728" cy="369332"/>
          </a:xfrm>
          <a:prstGeom prst="rect">
            <a:avLst/>
          </a:prstGeom>
          <a:noFill/>
        </p:spPr>
        <p:txBody>
          <a:bodyPr wrap="square" rtlCol="0">
            <a:spAutoFit/>
          </a:bodyPr>
          <a:lstStyle/>
          <a:p>
            <a:r>
              <a:rPr lang="en-IN" i="1" dirty="0">
                <a:solidFill>
                  <a:schemeClr val="accent4"/>
                </a:solidFill>
              </a:rPr>
              <a:t>Musk Deer killed by poachers</a:t>
            </a:r>
          </a:p>
        </p:txBody>
      </p:sp>
      <p:sp>
        <p:nvSpPr>
          <p:cNvPr id="10" name="TextBox 9">
            <a:extLst>
              <a:ext uri="{FF2B5EF4-FFF2-40B4-BE49-F238E27FC236}">
                <a16:creationId xmlns:a16="http://schemas.microsoft.com/office/drawing/2014/main" id="{B29A59B8-4043-B059-0ACA-F61806FC1C89}"/>
              </a:ext>
            </a:extLst>
          </p:cNvPr>
          <p:cNvSpPr txBox="1"/>
          <p:nvPr/>
        </p:nvSpPr>
        <p:spPr>
          <a:xfrm>
            <a:off x="7675481" y="2976465"/>
            <a:ext cx="1505841" cy="369332"/>
          </a:xfrm>
          <a:prstGeom prst="rect">
            <a:avLst/>
          </a:prstGeom>
          <a:noFill/>
        </p:spPr>
        <p:txBody>
          <a:bodyPr wrap="square" rtlCol="0">
            <a:spAutoFit/>
          </a:bodyPr>
          <a:lstStyle/>
          <a:p>
            <a:r>
              <a:rPr lang="en-IN" i="1" dirty="0">
                <a:solidFill>
                  <a:schemeClr val="accent4"/>
                </a:solidFill>
              </a:rPr>
              <a:t>Musk pod</a:t>
            </a:r>
          </a:p>
        </p:txBody>
      </p:sp>
      <p:graphicFrame>
        <p:nvGraphicFramePr>
          <p:cNvPr id="21" name="Text Placeholder 3">
            <a:extLst>
              <a:ext uri="{FF2B5EF4-FFF2-40B4-BE49-F238E27FC236}">
                <a16:creationId xmlns:a16="http://schemas.microsoft.com/office/drawing/2014/main" id="{67E49342-ACD9-8286-0D28-8F35C794FB4D}"/>
              </a:ext>
            </a:extLst>
          </p:cNvPr>
          <p:cNvGraphicFramePr/>
          <p:nvPr>
            <p:extLst>
              <p:ext uri="{D42A27DB-BD31-4B8C-83A1-F6EECF244321}">
                <p14:modId xmlns:p14="http://schemas.microsoft.com/office/powerpoint/2010/main" val="2358914025"/>
              </p:ext>
            </p:extLst>
          </p:nvPr>
        </p:nvGraphicFramePr>
        <p:xfrm>
          <a:off x="838201" y="1825625"/>
          <a:ext cx="5092194" cy="435133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4291428469"/>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21"/>
                                        </p:tgtEl>
                                        <p:attrNameLst>
                                          <p:attrName>style.visibility</p:attrName>
                                        </p:attrNameLst>
                                      </p:cBhvr>
                                      <p:to>
                                        <p:strVal val="visible"/>
                                      </p:to>
                                    </p:set>
                                    <p:animEffect transition="in" filter="fade">
                                      <p:cBhvr>
                                        <p:cTn id="12" dur="1000"/>
                                        <p:tgtEl>
                                          <p:spTgt spid="21"/>
                                        </p:tgtEl>
                                      </p:cBhvr>
                                    </p:animEffect>
                                    <p:anim calcmode="lin" valueType="num">
                                      <p:cBhvr>
                                        <p:cTn id="13" dur="1000" fill="hold"/>
                                        <p:tgtEl>
                                          <p:spTgt spid="21"/>
                                        </p:tgtEl>
                                        <p:attrNameLst>
                                          <p:attrName>ppt_x</p:attrName>
                                        </p:attrNameLst>
                                      </p:cBhvr>
                                      <p:tavLst>
                                        <p:tav tm="0">
                                          <p:val>
                                            <p:strVal val="#ppt_x"/>
                                          </p:val>
                                        </p:tav>
                                        <p:tav tm="100000">
                                          <p:val>
                                            <p:strVal val="#ppt_x"/>
                                          </p:val>
                                        </p:tav>
                                      </p:tavLst>
                                    </p:anim>
                                    <p:anim calcmode="lin" valueType="num">
                                      <p:cBhvr>
                                        <p:cTn id="14"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21" grpId="0">
        <p:bldAsOne/>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1B2258F-86CA-4D4D-8270-BC05FCDEBF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FBEEEFE9-59F0-E638-A454-E3D6B96E797A}"/>
              </a:ext>
            </a:extLst>
          </p:cNvPr>
          <p:cNvPicPr>
            <a:picLocks noChangeAspect="1"/>
          </p:cNvPicPr>
          <p:nvPr/>
        </p:nvPicPr>
        <p:blipFill rotWithShape="1">
          <a:blip r:embed="rId2">
            <a:alphaModFix amt="50000"/>
          </a:blip>
          <a:srcRect t="5858"/>
          <a:stretch/>
        </p:blipFill>
        <p:spPr>
          <a:xfrm>
            <a:off x="20" y="1"/>
            <a:ext cx="12191980" cy="6857999"/>
          </a:xfrm>
          <a:prstGeom prst="rect">
            <a:avLst/>
          </a:prstGeom>
        </p:spPr>
      </p:pic>
      <p:sp>
        <p:nvSpPr>
          <p:cNvPr id="2" name="Title 1">
            <a:extLst>
              <a:ext uri="{FF2B5EF4-FFF2-40B4-BE49-F238E27FC236}">
                <a16:creationId xmlns:a16="http://schemas.microsoft.com/office/drawing/2014/main" id="{F31084F2-D0BA-92B5-CB32-E97A09624081}"/>
              </a:ext>
            </a:extLst>
          </p:cNvPr>
          <p:cNvSpPr>
            <a:spLocks noGrp="1"/>
          </p:cNvSpPr>
          <p:nvPr>
            <p:ph type="title"/>
          </p:nvPr>
        </p:nvSpPr>
        <p:spPr>
          <a:xfrm>
            <a:off x="1524000" y="1122362"/>
            <a:ext cx="9144000" cy="2900518"/>
          </a:xfrm>
        </p:spPr>
        <p:txBody>
          <a:bodyPr vert="horz" lIns="91440" tIns="45720" rIns="91440" bIns="45720" rtlCol="0" anchor="b">
            <a:prstTxWarp prst="textDeflateTop">
              <a:avLst/>
            </a:prstTxWarp>
            <a:normAutofit/>
          </a:bodyPr>
          <a:lstStyle/>
          <a:p>
            <a:pPr algn="ctr"/>
            <a:r>
              <a:rPr lang="en-US" sz="6000">
                <a:ln w="0"/>
                <a:solidFill>
                  <a:srgbClr val="FFFFFF"/>
                </a:solidFill>
                <a:effectLst>
                  <a:reflection blurRad="6350" stA="53000" endA="300" endPos="35500" dir="5400000" sy="-90000" algn="bl" rotWithShape="0"/>
                </a:effectLst>
              </a:rPr>
              <a:t>THANK YOU</a:t>
            </a:r>
          </a:p>
        </p:txBody>
      </p:sp>
    </p:spTree>
    <p:extLst>
      <p:ext uri="{BB962C8B-B14F-4D97-AF65-F5344CB8AC3E}">
        <p14:creationId xmlns:p14="http://schemas.microsoft.com/office/powerpoint/2010/main" val="2358479444"/>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5="http://schemas.microsoft.com/office/powerpoint/2012/main">
    <mc:Choice Requires="p15">
      <p:transition>
        <p15:prstTrans prst="airplane"/>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162</TotalTime>
  <Words>541</Words>
  <Application>Microsoft Office PowerPoint</Application>
  <PresentationFormat>Widescreen</PresentationFormat>
  <Paragraphs>29</Paragraphs>
  <Slides>7</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7</vt:i4>
      </vt:variant>
    </vt:vector>
  </HeadingPairs>
  <TitlesOfParts>
    <vt:vector size="17" baseType="lpstr">
      <vt:lpstr>Amasis MT Pro Light</vt:lpstr>
      <vt:lpstr>Arial</vt:lpstr>
      <vt:lpstr>Bookman Old Style</vt:lpstr>
      <vt:lpstr>Calibri</vt:lpstr>
      <vt:lpstr>Calibri Light</vt:lpstr>
      <vt:lpstr>Century Schoolbook</vt:lpstr>
      <vt:lpstr>Perpetua</vt:lpstr>
      <vt:lpstr>Rockwell</vt:lpstr>
      <vt:lpstr>Wingdings</vt:lpstr>
      <vt:lpstr>Office Theme</vt:lpstr>
      <vt:lpstr>PowerPoint Presentation</vt:lpstr>
      <vt:lpstr>SCIENTIFIC NAME &amp; COMMON NAME</vt:lpstr>
      <vt:lpstr>SYSTEMATIC POSITION</vt:lpstr>
      <vt:lpstr>GENERAL BEHAVIOUR</vt:lpstr>
      <vt:lpstr>BREEDING &amp; FEEDING</vt:lpstr>
      <vt:lpstr>Current Status</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HIMALAYAN MUSK DEER</dc:title>
  <dc:creator>Oishika Santra</dc:creator>
  <cp:lastModifiedBy>Oishika Santra</cp:lastModifiedBy>
  <cp:revision>22</cp:revision>
  <dcterms:created xsi:type="dcterms:W3CDTF">2024-01-02T19:53:49Z</dcterms:created>
  <dcterms:modified xsi:type="dcterms:W3CDTF">2024-01-05T08:13:10Z</dcterms:modified>
</cp:coreProperties>
</file>